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6" r:id="rId2"/>
    <p:sldId id="257" r:id="rId3"/>
    <p:sldId id="260" r:id="rId4"/>
    <p:sldId id="261" r:id="rId5"/>
    <p:sldId id="258" r:id="rId6"/>
    <p:sldId id="259"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x Malfasi" initials="A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404"/>
    <p:restoredTop sz="94650"/>
  </p:normalViewPr>
  <p:slideViewPr>
    <p:cSldViewPr snapToGrid="0">
      <p:cViewPr varScale="1">
        <p:scale>
          <a:sx n="99" d="100"/>
          <a:sy n="99" d="100"/>
        </p:scale>
        <p:origin x="72"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F3C76B-3CAC-0946-96E2-EBEEF70782AB}" type="datetimeFigureOut">
              <a:rPr lang="it-IT" smtClean="0"/>
              <a:t>01/12/2020</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A1ECE7-8DAA-BD43-B5A2-0B516335E9EC}" type="slidenum">
              <a:rPr lang="it-IT" smtClean="0"/>
              <a:t>‹N›</a:t>
            </a:fld>
            <a:endParaRPr lang="it-IT"/>
          </a:p>
        </p:txBody>
      </p:sp>
    </p:spTree>
    <p:extLst>
      <p:ext uri="{BB962C8B-B14F-4D97-AF65-F5344CB8AC3E}">
        <p14:creationId xmlns:p14="http://schemas.microsoft.com/office/powerpoint/2010/main" val="20250459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10"/>
          </p:nvPr>
        </p:nvSpPr>
        <p:spPr/>
        <p:txBody>
          <a:bodyPr/>
          <a:lstStyle/>
          <a:p>
            <a:fld id="{DCA1ECE7-8DAA-BD43-B5A2-0B516335E9EC}" type="slidenum">
              <a:rPr lang="it-IT" smtClean="0"/>
              <a:t>1</a:t>
            </a:fld>
            <a:endParaRPr lang="it-IT"/>
          </a:p>
        </p:txBody>
      </p:sp>
    </p:spTree>
    <p:extLst>
      <p:ext uri="{BB962C8B-B14F-4D97-AF65-F5344CB8AC3E}">
        <p14:creationId xmlns:p14="http://schemas.microsoft.com/office/powerpoint/2010/main" val="16267129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D16C6F1-FE7A-4955-801D-2263F1279967}"/>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 xmlns:a16="http://schemas.microsoft.com/office/drawing/2014/main" id="{1EA9505A-1BFB-408A-9FD0-7487AA432E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 xmlns:a16="http://schemas.microsoft.com/office/drawing/2014/main" id="{FDD5C999-1A99-4C15-8D9F-B69AF64DFCFB}"/>
              </a:ext>
            </a:extLst>
          </p:cNvPr>
          <p:cNvSpPr>
            <a:spLocks noGrp="1"/>
          </p:cNvSpPr>
          <p:nvPr>
            <p:ph type="dt" sz="half" idx="10"/>
          </p:nvPr>
        </p:nvSpPr>
        <p:spPr/>
        <p:txBody>
          <a:bodyPr/>
          <a:lstStyle/>
          <a:p>
            <a:fld id="{66BFB623-78EC-B541-A3E0-EE3D591F48EF}" type="datetime1">
              <a:rPr lang="it-IT" smtClean="0"/>
              <a:t>01/12/2020</a:t>
            </a:fld>
            <a:endParaRPr lang="it-IT"/>
          </a:p>
        </p:txBody>
      </p:sp>
      <p:sp>
        <p:nvSpPr>
          <p:cNvPr id="5" name="Segnaposto piè di pagina 4">
            <a:extLst>
              <a:ext uri="{FF2B5EF4-FFF2-40B4-BE49-F238E27FC236}">
                <a16:creationId xmlns="" xmlns:a16="http://schemas.microsoft.com/office/drawing/2014/main" id="{E5839CCA-B9A9-43D2-8FED-5207594D6E9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E183621E-B9EE-4581-B05F-0BD394CE7730}"/>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2662260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6699781-D556-47B0-9F8E-0BFA175D4FCC}"/>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1CA096A8-8A95-4A6A-8835-C0D461B4A0D1}"/>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302A65E9-B354-4A51-90BE-15366E9680AB}"/>
              </a:ext>
            </a:extLst>
          </p:cNvPr>
          <p:cNvSpPr>
            <a:spLocks noGrp="1"/>
          </p:cNvSpPr>
          <p:nvPr>
            <p:ph type="dt" sz="half" idx="10"/>
          </p:nvPr>
        </p:nvSpPr>
        <p:spPr/>
        <p:txBody>
          <a:bodyPr/>
          <a:lstStyle/>
          <a:p>
            <a:fld id="{75100B63-9F8A-E641-BBF5-99ACE33B0786}" type="datetime1">
              <a:rPr lang="it-IT" smtClean="0"/>
              <a:t>01/12/2020</a:t>
            </a:fld>
            <a:endParaRPr lang="it-IT"/>
          </a:p>
        </p:txBody>
      </p:sp>
      <p:sp>
        <p:nvSpPr>
          <p:cNvPr id="5" name="Segnaposto piè di pagina 4">
            <a:extLst>
              <a:ext uri="{FF2B5EF4-FFF2-40B4-BE49-F238E27FC236}">
                <a16:creationId xmlns="" xmlns:a16="http://schemas.microsoft.com/office/drawing/2014/main" id="{FB6B056E-39D5-4892-9798-BB34741F8D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55B96119-ECE1-4FC6-84C5-63702EFDD835}"/>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10632709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 xmlns:a16="http://schemas.microsoft.com/office/drawing/2014/main" id="{A1799012-3F3D-476E-BFD4-35D4371DD4B3}"/>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 xmlns:a16="http://schemas.microsoft.com/office/drawing/2014/main" id="{C32F99DC-64A9-4C4E-81FE-EF1A82B91079}"/>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4DD2BAE5-006A-4C6C-B4FD-5970E2C9B783}"/>
              </a:ext>
            </a:extLst>
          </p:cNvPr>
          <p:cNvSpPr>
            <a:spLocks noGrp="1"/>
          </p:cNvSpPr>
          <p:nvPr>
            <p:ph type="dt" sz="half" idx="10"/>
          </p:nvPr>
        </p:nvSpPr>
        <p:spPr/>
        <p:txBody>
          <a:bodyPr/>
          <a:lstStyle/>
          <a:p>
            <a:fld id="{EBF0B807-4B77-AC4A-922C-3571DE57D8E4}" type="datetime1">
              <a:rPr lang="it-IT" smtClean="0"/>
              <a:t>01/12/2020</a:t>
            </a:fld>
            <a:endParaRPr lang="it-IT"/>
          </a:p>
        </p:txBody>
      </p:sp>
      <p:sp>
        <p:nvSpPr>
          <p:cNvPr id="5" name="Segnaposto piè di pagina 4">
            <a:extLst>
              <a:ext uri="{FF2B5EF4-FFF2-40B4-BE49-F238E27FC236}">
                <a16:creationId xmlns="" xmlns:a16="http://schemas.microsoft.com/office/drawing/2014/main" id="{7995A1F3-2296-4B6D-ABA0-FAF9080419E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0D8D3386-BB42-423F-9EBA-1434927C3A86}"/>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30199900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A03877C-2E13-4C3F-B7AE-DB083C3FE28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8EECEC61-D0B4-4B6A-8FE7-9FDAF641657E}"/>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CED86D11-87F1-46A3-9901-1AA562D3460D}"/>
              </a:ext>
            </a:extLst>
          </p:cNvPr>
          <p:cNvSpPr>
            <a:spLocks noGrp="1"/>
          </p:cNvSpPr>
          <p:nvPr>
            <p:ph type="dt" sz="half" idx="10"/>
          </p:nvPr>
        </p:nvSpPr>
        <p:spPr/>
        <p:txBody>
          <a:bodyPr/>
          <a:lstStyle/>
          <a:p>
            <a:fld id="{A68D95D9-9CEA-B84D-A167-7C759C70F4D3}" type="datetime1">
              <a:rPr lang="it-IT" smtClean="0"/>
              <a:t>01/12/2020</a:t>
            </a:fld>
            <a:endParaRPr lang="it-IT"/>
          </a:p>
        </p:txBody>
      </p:sp>
      <p:sp>
        <p:nvSpPr>
          <p:cNvPr id="5" name="Segnaposto piè di pagina 4">
            <a:extLst>
              <a:ext uri="{FF2B5EF4-FFF2-40B4-BE49-F238E27FC236}">
                <a16:creationId xmlns="" xmlns:a16="http://schemas.microsoft.com/office/drawing/2014/main" id="{EA730094-ECDE-4C2E-B98D-DBDB2FD3ACE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2323823B-9D99-4E32-B7D0-E00D554552E0}"/>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504938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C0FC75E-5D6A-40B9-9CB7-4C5CF94CE62F}"/>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72FF1435-B860-4EC8-BE45-9FEAB253E27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 xmlns:a16="http://schemas.microsoft.com/office/drawing/2014/main" id="{9D9F650D-D749-4D74-8BD7-3162CE4A8D94}"/>
              </a:ext>
            </a:extLst>
          </p:cNvPr>
          <p:cNvSpPr>
            <a:spLocks noGrp="1"/>
          </p:cNvSpPr>
          <p:nvPr>
            <p:ph type="dt" sz="half" idx="10"/>
          </p:nvPr>
        </p:nvSpPr>
        <p:spPr/>
        <p:txBody>
          <a:bodyPr/>
          <a:lstStyle/>
          <a:p>
            <a:fld id="{CC8F3242-9FCF-9441-909A-CD29B602F16D}" type="datetime1">
              <a:rPr lang="it-IT" smtClean="0"/>
              <a:t>01/12/2020</a:t>
            </a:fld>
            <a:endParaRPr lang="it-IT"/>
          </a:p>
        </p:txBody>
      </p:sp>
      <p:sp>
        <p:nvSpPr>
          <p:cNvPr id="5" name="Segnaposto piè di pagina 4">
            <a:extLst>
              <a:ext uri="{FF2B5EF4-FFF2-40B4-BE49-F238E27FC236}">
                <a16:creationId xmlns="" xmlns:a16="http://schemas.microsoft.com/office/drawing/2014/main" id="{6CB8799B-3163-4D81-99A0-1E70B71BA0C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72F7BEE5-0AC4-4BA2-BC0A-3ADE078E9A43}"/>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3957943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4BD4E5E-C03A-4785-BB20-D4CF42F110F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D1D032B6-4947-4B70-87ED-D05CBD26AF2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 xmlns:a16="http://schemas.microsoft.com/office/drawing/2014/main" id="{693942F3-10B3-4011-9DE7-5176CB4F930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 xmlns:a16="http://schemas.microsoft.com/office/drawing/2014/main" id="{7D43DD9B-0372-459B-AC23-074DBB8A805C}"/>
              </a:ext>
            </a:extLst>
          </p:cNvPr>
          <p:cNvSpPr>
            <a:spLocks noGrp="1"/>
          </p:cNvSpPr>
          <p:nvPr>
            <p:ph type="dt" sz="half" idx="10"/>
          </p:nvPr>
        </p:nvSpPr>
        <p:spPr/>
        <p:txBody>
          <a:bodyPr/>
          <a:lstStyle/>
          <a:p>
            <a:fld id="{8C217FBD-F73E-0C47-BF3B-2AEADA52C3AF}" type="datetime1">
              <a:rPr lang="it-IT" smtClean="0"/>
              <a:t>01/12/2020</a:t>
            </a:fld>
            <a:endParaRPr lang="it-IT"/>
          </a:p>
        </p:txBody>
      </p:sp>
      <p:sp>
        <p:nvSpPr>
          <p:cNvPr id="6" name="Segnaposto piè di pagina 5">
            <a:extLst>
              <a:ext uri="{FF2B5EF4-FFF2-40B4-BE49-F238E27FC236}">
                <a16:creationId xmlns="" xmlns:a16="http://schemas.microsoft.com/office/drawing/2014/main" id="{A6F6E09C-C23C-4E83-A01E-CAA3B8A8B608}"/>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9F3EC67C-DBF8-4D1E-9839-080AE5C26356}"/>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41392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42D20667-1EEF-4341-969F-085423B0DA82}"/>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43AE47A2-05E5-48B8-BF37-DF3171F724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 xmlns:a16="http://schemas.microsoft.com/office/drawing/2014/main" id="{5A8F129E-5697-4605-96EB-5AF76FCD7BE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 xmlns:a16="http://schemas.microsoft.com/office/drawing/2014/main" id="{A58E519A-F4DD-42C6-883E-EA04BD2F68F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 xmlns:a16="http://schemas.microsoft.com/office/drawing/2014/main" id="{BDA0DAF7-F4A8-49C2-9241-39FFF0B232BA}"/>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 xmlns:a16="http://schemas.microsoft.com/office/drawing/2014/main" id="{900F0656-C793-49CD-9AE6-1EDFC7C803AF}"/>
              </a:ext>
            </a:extLst>
          </p:cNvPr>
          <p:cNvSpPr>
            <a:spLocks noGrp="1"/>
          </p:cNvSpPr>
          <p:nvPr>
            <p:ph type="dt" sz="half" idx="10"/>
          </p:nvPr>
        </p:nvSpPr>
        <p:spPr/>
        <p:txBody>
          <a:bodyPr/>
          <a:lstStyle/>
          <a:p>
            <a:fld id="{2FC76908-29AF-7C4B-B659-1B94EE22BAE3}" type="datetime1">
              <a:rPr lang="it-IT" smtClean="0"/>
              <a:t>01/12/2020</a:t>
            </a:fld>
            <a:endParaRPr lang="it-IT"/>
          </a:p>
        </p:txBody>
      </p:sp>
      <p:sp>
        <p:nvSpPr>
          <p:cNvPr id="8" name="Segnaposto piè di pagina 7">
            <a:extLst>
              <a:ext uri="{FF2B5EF4-FFF2-40B4-BE49-F238E27FC236}">
                <a16:creationId xmlns="" xmlns:a16="http://schemas.microsoft.com/office/drawing/2014/main" id="{B9BF5827-A77B-435C-87F7-A6C87B21307A}"/>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35C0A77F-843D-4F02-AB58-05B1271C65F0}"/>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2642925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078A1D4-6F7C-4240-820E-C757068D0387}"/>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 xmlns:a16="http://schemas.microsoft.com/office/drawing/2014/main" id="{A9D399A5-ECE3-42D3-B571-1011CA4E96BF}"/>
              </a:ext>
            </a:extLst>
          </p:cNvPr>
          <p:cNvSpPr>
            <a:spLocks noGrp="1"/>
          </p:cNvSpPr>
          <p:nvPr>
            <p:ph type="dt" sz="half" idx="10"/>
          </p:nvPr>
        </p:nvSpPr>
        <p:spPr/>
        <p:txBody>
          <a:bodyPr/>
          <a:lstStyle/>
          <a:p>
            <a:fld id="{3E57E16E-8413-9B42-8995-B2B34C9CCB5C}" type="datetime1">
              <a:rPr lang="it-IT" smtClean="0"/>
              <a:t>01/12/2020</a:t>
            </a:fld>
            <a:endParaRPr lang="it-IT"/>
          </a:p>
        </p:txBody>
      </p:sp>
      <p:sp>
        <p:nvSpPr>
          <p:cNvPr id="4" name="Segnaposto piè di pagina 3">
            <a:extLst>
              <a:ext uri="{FF2B5EF4-FFF2-40B4-BE49-F238E27FC236}">
                <a16:creationId xmlns="" xmlns:a16="http://schemas.microsoft.com/office/drawing/2014/main" id="{2D345860-AEB7-45AC-A192-70D414B67C9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8F0A8461-3DB1-4518-8D10-C0F5668CCFDF}"/>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41032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526CD94-6974-4E68-B41C-3D0D8C84763E}"/>
              </a:ext>
            </a:extLst>
          </p:cNvPr>
          <p:cNvSpPr>
            <a:spLocks noGrp="1"/>
          </p:cNvSpPr>
          <p:nvPr>
            <p:ph type="dt" sz="half" idx="10"/>
          </p:nvPr>
        </p:nvSpPr>
        <p:spPr/>
        <p:txBody>
          <a:bodyPr/>
          <a:lstStyle/>
          <a:p>
            <a:fld id="{B1340F7E-589D-F345-B7D9-00C6C8E7EF95}" type="datetime1">
              <a:rPr lang="it-IT" smtClean="0"/>
              <a:t>01/12/2020</a:t>
            </a:fld>
            <a:endParaRPr lang="it-IT"/>
          </a:p>
        </p:txBody>
      </p:sp>
      <p:sp>
        <p:nvSpPr>
          <p:cNvPr id="3" name="Segnaposto piè di pagina 2">
            <a:extLst>
              <a:ext uri="{FF2B5EF4-FFF2-40B4-BE49-F238E27FC236}">
                <a16:creationId xmlns="" xmlns:a16="http://schemas.microsoft.com/office/drawing/2014/main" id="{2C50509C-91F3-43C9-B2A3-F922147B501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8484A1E9-EEE5-4AAE-A410-BDAA4BEBADDB}"/>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2565398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77AA0E99-54B3-4020-A453-E4038092E34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 xmlns:a16="http://schemas.microsoft.com/office/drawing/2014/main" id="{45636742-5284-4FFE-9E46-A9B0E63E6BC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 xmlns:a16="http://schemas.microsoft.com/office/drawing/2014/main" id="{7EED7001-CD3A-4F94-91E5-FB6DAA5191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4DE31A4A-1146-4A55-81A4-D5DC93786FAD}"/>
              </a:ext>
            </a:extLst>
          </p:cNvPr>
          <p:cNvSpPr>
            <a:spLocks noGrp="1"/>
          </p:cNvSpPr>
          <p:nvPr>
            <p:ph type="dt" sz="half" idx="10"/>
          </p:nvPr>
        </p:nvSpPr>
        <p:spPr/>
        <p:txBody>
          <a:bodyPr/>
          <a:lstStyle/>
          <a:p>
            <a:fld id="{52160197-ED59-6A4A-9E62-B6093919B231}" type="datetime1">
              <a:rPr lang="it-IT" smtClean="0"/>
              <a:t>01/12/2020</a:t>
            </a:fld>
            <a:endParaRPr lang="it-IT"/>
          </a:p>
        </p:txBody>
      </p:sp>
      <p:sp>
        <p:nvSpPr>
          <p:cNvPr id="6" name="Segnaposto piè di pagina 5">
            <a:extLst>
              <a:ext uri="{FF2B5EF4-FFF2-40B4-BE49-F238E27FC236}">
                <a16:creationId xmlns="" xmlns:a16="http://schemas.microsoft.com/office/drawing/2014/main" id="{D88832E8-C553-4AB8-882C-74A7F125AA4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DF5570AC-E800-483B-A41D-19795C2988A1}"/>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402556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074F3B0-8F4A-47E0-B2DB-95F46AAF3A8C}"/>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 xmlns:a16="http://schemas.microsoft.com/office/drawing/2014/main" id="{2EBB64C6-2BA1-4ACB-BBEC-1733991803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 xmlns:a16="http://schemas.microsoft.com/office/drawing/2014/main" id="{F8937A3C-7A88-415B-BDB0-03A8F73DEF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 xmlns:a16="http://schemas.microsoft.com/office/drawing/2014/main" id="{D1B2C4AF-A7FC-4105-BE5A-F0FDEE85346C}"/>
              </a:ext>
            </a:extLst>
          </p:cNvPr>
          <p:cNvSpPr>
            <a:spLocks noGrp="1"/>
          </p:cNvSpPr>
          <p:nvPr>
            <p:ph type="dt" sz="half" idx="10"/>
          </p:nvPr>
        </p:nvSpPr>
        <p:spPr/>
        <p:txBody>
          <a:bodyPr/>
          <a:lstStyle/>
          <a:p>
            <a:fld id="{634C3A75-529B-464C-AE81-84CA2C276E49}" type="datetime1">
              <a:rPr lang="it-IT" smtClean="0"/>
              <a:t>01/12/2020</a:t>
            </a:fld>
            <a:endParaRPr lang="it-IT"/>
          </a:p>
        </p:txBody>
      </p:sp>
      <p:sp>
        <p:nvSpPr>
          <p:cNvPr id="6" name="Segnaposto piè di pagina 5">
            <a:extLst>
              <a:ext uri="{FF2B5EF4-FFF2-40B4-BE49-F238E27FC236}">
                <a16:creationId xmlns="" xmlns:a16="http://schemas.microsoft.com/office/drawing/2014/main" id="{7BBB7D09-2D4F-4B3F-93EF-A1D497D8C3E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5EC95F5C-52A5-40A2-ACD5-C864DF010D7F}"/>
              </a:ext>
            </a:extLst>
          </p:cNvPr>
          <p:cNvSpPr>
            <a:spLocks noGrp="1"/>
          </p:cNvSpPr>
          <p:nvPr>
            <p:ph type="sldNum" sz="quarter" idx="12"/>
          </p:nvPr>
        </p:nvSpPr>
        <p:spPr/>
        <p:txBody>
          <a:bodyPr/>
          <a:lstStyle/>
          <a:p>
            <a:fld id="{B7AB7447-C57F-44E8-9F3B-9FF7D85FF569}" type="slidenum">
              <a:rPr lang="it-IT" smtClean="0"/>
              <a:t>‹N›</a:t>
            </a:fld>
            <a:endParaRPr lang="it-IT"/>
          </a:p>
        </p:txBody>
      </p:sp>
    </p:spTree>
    <p:extLst>
      <p:ext uri="{BB962C8B-B14F-4D97-AF65-F5344CB8AC3E}">
        <p14:creationId xmlns:p14="http://schemas.microsoft.com/office/powerpoint/2010/main" val="35460645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4FE85796-F2AA-4991-A96E-24710B3F307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 xmlns:a16="http://schemas.microsoft.com/office/drawing/2014/main" id="{782446E8-044B-4D2C-B4C7-E62A74A6E9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 xmlns:a16="http://schemas.microsoft.com/office/drawing/2014/main" id="{296DA37F-2E48-44BA-AB81-DEEF9ACEB7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B36B2-D962-FF4C-9D4A-F0F3E05FB4E7}" type="datetime1">
              <a:rPr lang="it-IT" smtClean="0"/>
              <a:t>01/12/2020</a:t>
            </a:fld>
            <a:endParaRPr lang="it-IT"/>
          </a:p>
        </p:txBody>
      </p:sp>
      <p:sp>
        <p:nvSpPr>
          <p:cNvPr id="5" name="Segnaposto piè di pagina 4">
            <a:extLst>
              <a:ext uri="{FF2B5EF4-FFF2-40B4-BE49-F238E27FC236}">
                <a16:creationId xmlns="" xmlns:a16="http://schemas.microsoft.com/office/drawing/2014/main" id="{4AB5859C-672C-4422-8FC5-A5BBD8B1D2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 xmlns:a16="http://schemas.microsoft.com/office/drawing/2014/main" id="{6083D1C8-EDCF-4987-AAC2-0D396364D7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AB7447-C57F-44E8-9F3B-9FF7D85FF569}" type="slidenum">
              <a:rPr lang="it-IT" smtClean="0"/>
              <a:t>‹N›</a:t>
            </a:fld>
            <a:endParaRPr lang="it-IT"/>
          </a:p>
        </p:txBody>
      </p:sp>
    </p:spTree>
    <p:extLst>
      <p:ext uri="{BB962C8B-B14F-4D97-AF65-F5344CB8AC3E}">
        <p14:creationId xmlns:p14="http://schemas.microsoft.com/office/powerpoint/2010/main" val="19343939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8.xml"/><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image" Target="../media/image12.jpg"/><Relationship Id="rId1" Type="http://schemas.openxmlformats.org/officeDocument/2006/relationships/slideLayout" Target="../slideLayouts/slideLayout7.xml"/><Relationship Id="rId4" Type="http://schemas.openxmlformats.org/officeDocument/2006/relationships/slide" Target="slide21.xml"/></Relationships>
</file>

<file path=ppt/slides/_rels/slide13.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slide" Target="slide22.xml"/><Relationship Id="rId1" Type="http://schemas.openxmlformats.org/officeDocument/2006/relationships/slideLayout" Target="../slideLayouts/slideLayout7.xml"/><Relationship Id="rId4" Type="http://schemas.openxmlformats.org/officeDocument/2006/relationships/image" Target="../media/image13.jpg"/></Relationships>
</file>

<file path=ppt/slides/_rels/slide14.xml.rels><?xml version="1.0" encoding="UTF-8" standalone="yes"?>
<Relationships xmlns="http://schemas.openxmlformats.org/package/2006/relationships"><Relationship Id="rId3" Type="http://schemas.openxmlformats.org/officeDocument/2006/relationships/slide" Target="slide25.xml"/><Relationship Id="rId2" Type="http://schemas.openxmlformats.org/officeDocument/2006/relationships/slide" Target="slide24.xml"/><Relationship Id="rId1" Type="http://schemas.openxmlformats.org/officeDocument/2006/relationships/slideLayout" Target="../slideLayouts/slideLayout7.xml"/><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slide" Target="slide26.xml"/><Relationship Id="rId1" Type="http://schemas.openxmlformats.org/officeDocument/2006/relationships/slideLayout" Target="../slideLayouts/slideLayout7.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slide" Target="slide28.xml"/><Relationship Id="rId3" Type="http://schemas.openxmlformats.org/officeDocument/2006/relationships/slide" Target="slide3.xml"/><Relationship Id="rId7" Type="http://schemas.openxmlformats.org/officeDocument/2006/relationships/slide" Target="slide7.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5.xml"/><Relationship Id="rId4" Type="http://schemas.openxmlformats.org/officeDocument/2006/relationships/slide" Target="slide4.xml"/></Relationships>
</file>

<file path=ppt/slides/_rels/slide2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 Target="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7.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slide" Target="slide9.xml"/></Relationships>
</file>

<file path=ppt/slides/_rels/slide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4.jpg"/><Relationship Id="rId1" Type="http://schemas.openxmlformats.org/officeDocument/2006/relationships/slideLayout" Target="../slideLayouts/slideLayout7.xml"/><Relationship Id="rId4" Type="http://schemas.openxmlformats.org/officeDocument/2006/relationships/slide" Target="slide11.xml"/></Relationships>
</file>

<file path=ppt/slides/_rels/slide5.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slide" Target="slide12.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image" Target="../media/image7.jpg"/><Relationship Id="rId1" Type="http://schemas.openxmlformats.org/officeDocument/2006/relationships/slideLayout" Target="../slideLayouts/slideLayout7.xml"/><Relationship Id="rId4" Type="http://schemas.openxmlformats.org/officeDocument/2006/relationships/slide" Target="slide15.xml"/></Relationships>
</file>

<file path=ppt/slides/_rels/slide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8.jpg"/><Relationship Id="rId1" Type="http://schemas.openxmlformats.org/officeDocument/2006/relationships/slideLayout" Target="../slideLayouts/slideLayout7.xml"/><Relationship Id="rId4" Type="http://schemas.openxmlformats.org/officeDocument/2006/relationships/slide" Target="slide17.xml"/></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9.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0" y="0"/>
            <a:ext cx="12210089" cy="6858000"/>
          </a:xfrm>
          <a:prstGeom prst="rect">
            <a:avLst/>
          </a:prstGeom>
        </p:spPr>
      </p:pic>
      <p:sp>
        <p:nvSpPr>
          <p:cNvPr id="2" name="Titolo 1">
            <a:extLst>
              <a:ext uri="{FF2B5EF4-FFF2-40B4-BE49-F238E27FC236}">
                <a16:creationId xmlns="" xmlns:a16="http://schemas.microsoft.com/office/drawing/2014/main" id="{2C4C8C82-B40D-4555-AA54-2F6DA2DD98C0}"/>
              </a:ext>
            </a:extLst>
          </p:cNvPr>
          <p:cNvSpPr>
            <a:spLocks noGrp="1"/>
          </p:cNvSpPr>
          <p:nvPr>
            <p:ph type="ctrTitle"/>
          </p:nvPr>
        </p:nvSpPr>
        <p:spPr>
          <a:xfrm>
            <a:off x="5095982" y="3429000"/>
            <a:ext cx="7116367" cy="2615486"/>
          </a:xfrm>
        </p:spPr>
        <p:txBody>
          <a:bodyPr>
            <a:normAutofit/>
          </a:bodyPr>
          <a:lstStyle/>
          <a:p>
            <a:r>
              <a:rPr lang="it-IT" dirty="0" smtClean="0"/>
              <a:t>UN </a:t>
            </a:r>
            <a:r>
              <a:rPr lang="it-IT" dirty="0"/>
              <a:t>CAMMINO </a:t>
            </a:r>
            <a:r>
              <a:rPr lang="it-IT" dirty="0" smtClean="0"/>
              <a:t/>
            </a:r>
            <a:br>
              <a:rPr lang="it-IT" dirty="0" smtClean="0"/>
            </a:br>
            <a:r>
              <a:rPr lang="it-IT" dirty="0" smtClean="0"/>
              <a:t>CHE </a:t>
            </a:r>
            <a:r>
              <a:rPr lang="it-IT" dirty="0"/>
              <a:t>SI REALIZZA </a:t>
            </a:r>
            <a:r>
              <a:rPr lang="it-IT" dirty="0" smtClean="0"/>
              <a:t/>
            </a:r>
            <a:br>
              <a:rPr lang="it-IT" dirty="0" smtClean="0"/>
            </a:br>
            <a:r>
              <a:rPr lang="it-IT" dirty="0" smtClean="0"/>
              <a:t>PER </a:t>
            </a:r>
            <a:r>
              <a:rPr lang="it-IT" dirty="0"/>
              <a:t>PICCOLI PASSI</a:t>
            </a:r>
          </a:p>
        </p:txBody>
      </p:sp>
      <p:sp>
        <p:nvSpPr>
          <p:cNvPr id="4" name="Segnaposto numero diapositiva 3"/>
          <p:cNvSpPr>
            <a:spLocks noGrp="1"/>
          </p:cNvSpPr>
          <p:nvPr>
            <p:ph type="sldNum" sz="quarter" idx="12"/>
          </p:nvPr>
        </p:nvSpPr>
        <p:spPr/>
        <p:txBody>
          <a:bodyPr/>
          <a:lstStyle/>
          <a:p>
            <a:fld id="{B7AB7447-C57F-44E8-9F3B-9FF7D85FF569}" type="slidenum">
              <a:rPr lang="it-IT" smtClean="0"/>
              <a:t>1</a:t>
            </a:fld>
            <a:endParaRPr lang="it-IT"/>
          </a:p>
        </p:txBody>
      </p:sp>
      <p:sp>
        <p:nvSpPr>
          <p:cNvPr id="5" name="CasellaDiTesto 4"/>
          <p:cNvSpPr txBox="1"/>
          <p:nvPr/>
        </p:nvSpPr>
        <p:spPr>
          <a:xfrm>
            <a:off x="6187784" y="406400"/>
            <a:ext cx="4932761" cy="1631216"/>
          </a:xfrm>
          <a:prstGeom prst="rect">
            <a:avLst/>
          </a:prstGeom>
          <a:noFill/>
        </p:spPr>
        <p:txBody>
          <a:bodyPr wrap="none" rtlCol="0">
            <a:spAutoFit/>
          </a:bodyPr>
          <a:lstStyle/>
          <a:p>
            <a:r>
              <a:rPr lang="it-IT" sz="10000" dirty="0" smtClean="0">
                <a:latin typeface="Apple Chancery" charset="0"/>
                <a:ea typeface="Apple Chancery" charset="0"/>
                <a:cs typeface="Apple Chancery" charset="0"/>
              </a:rPr>
              <a:t>Amicizia</a:t>
            </a:r>
            <a:endParaRPr lang="it-IT" sz="10000" dirty="0">
              <a:latin typeface="Apple Chancery" charset="0"/>
              <a:ea typeface="Apple Chancery" charset="0"/>
              <a:cs typeface="Apple Chancery" charset="0"/>
            </a:endParaRPr>
          </a:p>
        </p:txBody>
      </p:sp>
    </p:spTree>
    <p:extLst>
      <p:ext uri="{BB962C8B-B14F-4D97-AF65-F5344CB8AC3E}">
        <p14:creationId xmlns:p14="http://schemas.microsoft.com/office/powerpoint/2010/main" val="2091072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5F150D88-75F0-4F76-89E2-BDC60D4C6708}"/>
              </a:ext>
            </a:extLst>
          </p:cNvPr>
          <p:cNvSpPr txBox="1"/>
          <p:nvPr/>
        </p:nvSpPr>
        <p:spPr>
          <a:xfrm>
            <a:off x="407870" y="1992248"/>
            <a:ext cx="8698029" cy="4632037"/>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it-IT" sz="4000" dirty="0" smtClean="0"/>
              <a:t>Era </a:t>
            </a:r>
            <a:r>
              <a:rPr lang="it-IT" sz="4000" dirty="0"/>
              <a:t>solo una battuta, non è il caso di prendersela così…ne faccio un’altra, per far capire che sto solo </a:t>
            </a:r>
            <a:r>
              <a:rPr lang="it-IT" sz="4000" dirty="0" smtClean="0"/>
              <a:t>scherzando. </a:t>
            </a:r>
            <a:endParaRPr lang="it-IT" sz="4000" dirty="0"/>
          </a:p>
          <a:p>
            <a:pPr marL="342900" indent="-342900">
              <a:spcAft>
                <a:spcPts val="1800"/>
              </a:spcAft>
              <a:buFont typeface="Arial" panose="020B0604020202020204" pitchFamily="34" charset="0"/>
              <a:buChar char="•"/>
            </a:pPr>
            <a:r>
              <a:rPr lang="it-IT" sz="4000" dirty="0"/>
              <a:t>L’essere sgridato davanti </a:t>
            </a:r>
            <a:br>
              <a:rPr lang="it-IT" sz="4000" dirty="0"/>
            </a:br>
            <a:r>
              <a:rPr lang="it-IT" sz="4000" dirty="0" smtClean="0"/>
              <a:t>agli </a:t>
            </a:r>
            <a:r>
              <a:rPr lang="it-IT" sz="4000" dirty="0"/>
              <a:t>altri è imbarazzante</a:t>
            </a:r>
            <a:r>
              <a:rPr lang="it-IT" sz="4000" dirty="0" smtClean="0"/>
              <a:t>…</a:t>
            </a:r>
            <a:br>
              <a:rPr lang="it-IT" sz="4000" dirty="0" smtClean="0"/>
            </a:br>
            <a:r>
              <a:rPr lang="it-IT" sz="4000" dirty="0" smtClean="0"/>
              <a:t>meglio </a:t>
            </a:r>
            <a:r>
              <a:rPr lang="it-IT" sz="4000" dirty="0"/>
              <a:t>tacere, però è una cosa </a:t>
            </a:r>
            <a:r>
              <a:rPr lang="it-IT" sz="4000" dirty="0" smtClean="0"/>
              <a:t>seccante. </a:t>
            </a:r>
            <a:endParaRPr lang="it-IT" sz="40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10</a:t>
            </a:fld>
            <a:endParaRPr lang="it-IT"/>
          </a:p>
        </p:txBody>
      </p:sp>
      <p:sp>
        <p:nvSpPr>
          <p:cNvPr id="4" name="Freccia destra rientrata 3">
            <a:hlinkClick r:id="rId2" action="ppaction://hlinksldjump"/>
          </p:cNvPr>
          <p:cNvSpPr/>
          <p:nvPr/>
        </p:nvSpPr>
        <p:spPr>
          <a:xfrm>
            <a:off x="8019549" y="3436737"/>
            <a:ext cx="4393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3" action="ppaction://hlinksldjump"/>
          </p:cNvPr>
          <p:cNvSpPr/>
          <p:nvPr/>
        </p:nvSpPr>
        <p:spPr>
          <a:xfrm>
            <a:off x="2829173" y="6054577"/>
            <a:ext cx="439363" cy="369869"/>
          </a:xfrm>
          <a:prstGeom prst="notch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39700" y="55787"/>
            <a:ext cx="11925300" cy="1708160"/>
          </a:xfrm>
          <a:prstGeom prst="rect">
            <a:avLst/>
          </a:prstGeom>
        </p:spPr>
        <p:txBody>
          <a:bodyPr wrap="square">
            <a:spAutoFit/>
          </a:bodyPr>
          <a:lstStyle/>
          <a:p>
            <a:pPr algn="ctr"/>
            <a:r>
              <a:rPr lang="it-IT" sz="3500" b="1" dirty="0"/>
              <a:t>Far ridere è un’arte difficile, spesso quando non si sa cosa dire si comincia a prendere in giro qualcuno</a:t>
            </a:r>
            <a:r>
              <a:rPr lang="it-IT" sz="3500" b="1" dirty="0" smtClean="0"/>
              <a:t>…</a:t>
            </a:r>
          </a:p>
          <a:p>
            <a:pPr algn="ctr"/>
            <a:r>
              <a:rPr lang="it-IT" sz="3500" b="1" dirty="0" smtClean="0"/>
              <a:t>e </a:t>
            </a:r>
            <a:r>
              <a:rPr lang="it-IT" sz="3500" b="1" dirty="0"/>
              <a:t>non sempre le persone accettano lo scherzo</a:t>
            </a:r>
            <a:r>
              <a:rPr lang="it-IT" sz="3500" b="1" dirty="0" smtClean="0"/>
              <a:t>… cosa </a:t>
            </a:r>
            <a:r>
              <a:rPr lang="it-IT" sz="3500" b="1" dirty="0"/>
              <a:t>fai?</a:t>
            </a:r>
          </a:p>
        </p:txBody>
      </p:sp>
      <p:pic>
        <p:nvPicPr>
          <p:cNvPr id="7" name="Immagin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78990" y="3714740"/>
            <a:ext cx="5441893" cy="3143260"/>
          </a:xfrm>
          <a:prstGeom prst="rect">
            <a:avLst/>
          </a:prstGeom>
        </p:spPr>
      </p:pic>
    </p:spTree>
    <p:extLst>
      <p:ext uri="{BB962C8B-B14F-4D97-AF65-F5344CB8AC3E}">
        <p14:creationId xmlns:p14="http://schemas.microsoft.com/office/powerpoint/2010/main" val="32686125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73500" y="0"/>
            <a:ext cx="11430000" cy="6858000"/>
          </a:xfrm>
          <a:prstGeom prst="rect">
            <a:avLst/>
          </a:prstGeom>
        </p:spPr>
      </p:pic>
      <p:sp>
        <p:nvSpPr>
          <p:cNvPr id="2" name="CasellaDiTesto 1">
            <a:extLst>
              <a:ext uri="{FF2B5EF4-FFF2-40B4-BE49-F238E27FC236}">
                <a16:creationId xmlns="" xmlns:a16="http://schemas.microsoft.com/office/drawing/2014/main" id="{B0E6DBE5-692D-4F2B-8BB7-EE39E3490781}"/>
              </a:ext>
            </a:extLst>
          </p:cNvPr>
          <p:cNvSpPr txBox="1"/>
          <p:nvPr/>
        </p:nvSpPr>
        <p:spPr>
          <a:xfrm>
            <a:off x="238868" y="22111"/>
            <a:ext cx="11826132" cy="4401205"/>
          </a:xfrm>
          <a:prstGeom prst="rect">
            <a:avLst/>
          </a:prstGeom>
          <a:noFill/>
        </p:spPr>
        <p:txBody>
          <a:bodyPr wrap="square" rtlCol="0">
            <a:spAutoFit/>
          </a:bodyPr>
          <a:lstStyle/>
          <a:p>
            <a:r>
              <a:rPr lang="it-IT" sz="4000" dirty="0"/>
              <a:t>Il mondo è pieno di persone! </a:t>
            </a:r>
            <a:endParaRPr lang="it-IT" sz="4000" dirty="0" smtClean="0"/>
          </a:p>
          <a:p>
            <a:r>
              <a:rPr lang="it-IT" sz="4000" dirty="0" smtClean="0"/>
              <a:t>Se </a:t>
            </a:r>
            <a:r>
              <a:rPr lang="it-IT" sz="4000" dirty="0"/>
              <a:t>scappi a casa tutte le volte </a:t>
            </a:r>
            <a:endParaRPr lang="it-IT" sz="4000" dirty="0" smtClean="0"/>
          </a:p>
          <a:p>
            <a:r>
              <a:rPr lang="it-IT" sz="4000" dirty="0" smtClean="0"/>
              <a:t>che </a:t>
            </a:r>
            <a:r>
              <a:rPr lang="it-IT" sz="4000" dirty="0"/>
              <a:t>ti incontri con qualcuno </a:t>
            </a:r>
            <a:endParaRPr lang="it-IT" sz="4000" dirty="0" smtClean="0"/>
          </a:p>
          <a:p>
            <a:r>
              <a:rPr lang="it-IT" sz="4000" dirty="0" smtClean="0"/>
              <a:t>che </a:t>
            </a:r>
            <a:r>
              <a:rPr lang="it-IT" sz="4000" dirty="0"/>
              <a:t>non conosci diventa difficile </a:t>
            </a:r>
            <a:endParaRPr lang="it-IT" sz="4000" dirty="0" smtClean="0"/>
          </a:p>
          <a:p>
            <a:r>
              <a:rPr lang="it-IT" sz="4000" dirty="0" smtClean="0"/>
              <a:t>crescere </a:t>
            </a:r>
            <a:r>
              <a:rPr lang="it-IT" sz="4000" dirty="0"/>
              <a:t>come persona </a:t>
            </a:r>
            <a:endParaRPr lang="it-IT" sz="4000" dirty="0" smtClean="0"/>
          </a:p>
          <a:p>
            <a:r>
              <a:rPr lang="it-IT" sz="4000" dirty="0" smtClean="0"/>
              <a:t>e </a:t>
            </a:r>
            <a:r>
              <a:rPr lang="it-IT" sz="4000" dirty="0"/>
              <a:t>come amico. </a:t>
            </a:r>
            <a:endParaRPr lang="it-IT" sz="4000" dirty="0" smtClean="0"/>
          </a:p>
          <a:p>
            <a:r>
              <a:rPr lang="it-IT" sz="4000" dirty="0" smtClean="0"/>
              <a:t>Coraggio</a:t>
            </a:r>
            <a:r>
              <a:rPr lang="it-IT" sz="4000" dirty="0"/>
              <a:t>, non bisogna avere paura</a:t>
            </a:r>
            <a:r>
              <a:rPr lang="it-IT" sz="4000" dirty="0" smtClean="0"/>
              <a:t>!</a:t>
            </a:r>
            <a:endParaRPr lang="it-IT" sz="40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11</a:t>
            </a:fld>
            <a:endParaRPr lang="it-IT"/>
          </a:p>
        </p:txBody>
      </p:sp>
      <p:sp>
        <p:nvSpPr>
          <p:cNvPr id="4" name="Pagina iniziale 3">
            <a:hlinkClick r:id="rId3" action="ppaction://hlinksldjump" highlightClick="1"/>
          </p:cNvPr>
          <p:cNvSpPr/>
          <p:nvPr/>
        </p:nvSpPr>
        <p:spPr>
          <a:xfrm>
            <a:off x="238868" y="5949950"/>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543980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96472" y="4307692"/>
            <a:ext cx="4430427" cy="2413783"/>
          </a:xfrm>
          <a:prstGeom prst="rect">
            <a:avLst/>
          </a:prstGeom>
        </p:spPr>
      </p:pic>
      <p:sp>
        <p:nvSpPr>
          <p:cNvPr id="2" name="CasellaDiTesto 1">
            <a:extLst>
              <a:ext uri="{FF2B5EF4-FFF2-40B4-BE49-F238E27FC236}">
                <a16:creationId xmlns="" xmlns:a16="http://schemas.microsoft.com/office/drawing/2014/main" id="{5127627D-914C-4479-9E54-C586DBA15BDE}"/>
              </a:ext>
            </a:extLst>
          </p:cNvPr>
          <p:cNvSpPr txBox="1"/>
          <p:nvPr/>
        </p:nvSpPr>
        <p:spPr>
          <a:xfrm>
            <a:off x="266700" y="2247558"/>
            <a:ext cx="7777113" cy="4093428"/>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it-IT" sz="3500" dirty="0" smtClean="0"/>
              <a:t>Gli </a:t>
            </a:r>
            <a:r>
              <a:rPr lang="it-IT" sz="3500" dirty="0"/>
              <a:t>faccio notare che sbaglia, non è detto che incontrare altre persone voglia dire rovinare il gruppo di amici…lui però si arrabbia. </a:t>
            </a:r>
          </a:p>
          <a:p>
            <a:pPr marL="342900" indent="-342900">
              <a:spcAft>
                <a:spcPts val="1800"/>
              </a:spcAft>
              <a:buFont typeface="Arial" panose="020B0604020202020204" pitchFamily="34" charset="0"/>
              <a:buChar char="•"/>
            </a:pPr>
            <a:r>
              <a:rPr lang="it-IT" sz="3500" dirty="0"/>
              <a:t>Siamo amici da tanto tempo, posso anche capire la sua idea, per stavolta possiamo anche stare solo tra </a:t>
            </a:r>
            <a:r>
              <a:rPr lang="it-IT" sz="3500" dirty="0" smtClean="0"/>
              <a:t>noi. </a:t>
            </a:r>
            <a:endParaRPr lang="it-IT" sz="35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12</a:t>
            </a:fld>
            <a:endParaRPr lang="it-IT"/>
          </a:p>
        </p:txBody>
      </p:sp>
      <p:sp>
        <p:nvSpPr>
          <p:cNvPr id="4" name="Freccia destra rientrata 3">
            <a:hlinkClick r:id="rId3" action="ppaction://hlinksldjump"/>
          </p:cNvPr>
          <p:cNvSpPr/>
          <p:nvPr/>
        </p:nvSpPr>
        <p:spPr>
          <a:xfrm>
            <a:off x="5669337" y="3988623"/>
            <a:ext cx="4393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4" action="ppaction://hlinksldjump"/>
          </p:cNvPr>
          <p:cNvSpPr/>
          <p:nvPr/>
        </p:nvSpPr>
        <p:spPr>
          <a:xfrm>
            <a:off x="6977437" y="5857602"/>
            <a:ext cx="439363" cy="369869"/>
          </a:xfrm>
          <a:prstGeom prst="notch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66700" y="123736"/>
            <a:ext cx="11925300" cy="1477328"/>
          </a:xfrm>
          <a:prstGeom prst="rect">
            <a:avLst/>
          </a:prstGeom>
        </p:spPr>
        <p:txBody>
          <a:bodyPr wrap="square">
            <a:spAutoFit/>
          </a:bodyPr>
          <a:lstStyle/>
          <a:p>
            <a:pPr algn="ctr"/>
            <a:r>
              <a:rPr lang="it-IT" sz="3000" b="1" dirty="0">
                <a:solidFill>
                  <a:srgbClr val="FF0000"/>
                </a:solidFill>
              </a:rPr>
              <a:t>In effetti non è una cattiva idea. </a:t>
            </a:r>
            <a:r>
              <a:rPr lang="it-IT" sz="3000" b="1" dirty="0" smtClean="0">
                <a:solidFill>
                  <a:srgbClr val="FF0000"/>
                </a:solidFill>
              </a:rPr>
              <a:t>Arrivati </a:t>
            </a:r>
            <a:r>
              <a:rPr lang="it-IT" sz="3000" b="1" dirty="0">
                <a:solidFill>
                  <a:srgbClr val="FF0000"/>
                </a:solidFill>
              </a:rPr>
              <a:t>lì incontrate altri gruppi. </a:t>
            </a:r>
            <a:endParaRPr lang="it-IT" sz="3000" b="1" dirty="0" smtClean="0">
              <a:solidFill>
                <a:srgbClr val="FF0000"/>
              </a:solidFill>
            </a:endParaRPr>
          </a:p>
          <a:p>
            <a:pPr algn="ctr"/>
            <a:r>
              <a:rPr lang="it-IT" sz="3000" b="1" dirty="0" smtClean="0">
                <a:solidFill>
                  <a:srgbClr val="FF0000"/>
                </a:solidFill>
              </a:rPr>
              <a:t>Uno </a:t>
            </a:r>
            <a:r>
              <a:rPr lang="it-IT" sz="3000" b="1" dirty="0">
                <a:solidFill>
                  <a:srgbClr val="FF0000"/>
                </a:solidFill>
              </a:rPr>
              <a:t>di voi però non è molto d’accordo sull’incontrare altre persone, </a:t>
            </a:r>
            <a:endParaRPr lang="it-IT" sz="3000" b="1" dirty="0" smtClean="0">
              <a:solidFill>
                <a:srgbClr val="FF0000"/>
              </a:solidFill>
            </a:endParaRPr>
          </a:p>
          <a:p>
            <a:pPr algn="ctr"/>
            <a:r>
              <a:rPr lang="it-IT" sz="3000" b="1" dirty="0" smtClean="0">
                <a:solidFill>
                  <a:srgbClr val="FF0000"/>
                </a:solidFill>
              </a:rPr>
              <a:t>esce </a:t>
            </a:r>
            <a:r>
              <a:rPr lang="it-IT" sz="3000" b="1" dirty="0">
                <a:solidFill>
                  <a:srgbClr val="FF0000"/>
                </a:solidFill>
              </a:rPr>
              <a:t>con voi perché siete voi i suoi amici. Cosa fai?</a:t>
            </a:r>
          </a:p>
        </p:txBody>
      </p:sp>
    </p:spTree>
    <p:extLst>
      <p:ext uri="{BB962C8B-B14F-4D97-AF65-F5344CB8AC3E}">
        <p14:creationId xmlns:p14="http://schemas.microsoft.com/office/powerpoint/2010/main" val="5951233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E813BC47-2E21-4A83-8EB9-4A9D3DFB838A}"/>
              </a:ext>
            </a:extLst>
          </p:cNvPr>
          <p:cNvSpPr txBox="1"/>
          <p:nvPr/>
        </p:nvSpPr>
        <p:spPr>
          <a:xfrm>
            <a:off x="393700" y="2801531"/>
            <a:ext cx="6956981" cy="3554819"/>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it-IT" sz="3000" dirty="0" smtClean="0"/>
              <a:t>Essendo scherzi innocenti non creano chissà quali danni…ci sta un po’ di divertimento. </a:t>
            </a:r>
          </a:p>
          <a:p>
            <a:pPr marL="285750" indent="-285750">
              <a:spcAft>
                <a:spcPts val="1800"/>
              </a:spcAft>
              <a:buFont typeface="Arial" panose="020B0604020202020204" pitchFamily="34" charset="0"/>
              <a:buChar char="•"/>
            </a:pPr>
            <a:r>
              <a:rPr lang="it-IT" sz="3000" dirty="0" smtClean="0"/>
              <a:t>Non mi va molto, con una scusa vado a casa e ne parlo con i miei genitori, con il rischio di farla diventare una cosa più grossa di quella che è. </a:t>
            </a:r>
            <a:endParaRPr lang="it-IT" sz="30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13</a:t>
            </a:fld>
            <a:endParaRPr lang="it-IT"/>
          </a:p>
        </p:txBody>
      </p:sp>
      <p:sp>
        <p:nvSpPr>
          <p:cNvPr id="4" name="Freccia destra rientrata 3">
            <a:hlinkClick r:id="rId2" action="ppaction://hlinksldjump"/>
          </p:cNvPr>
          <p:cNvSpPr/>
          <p:nvPr/>
        </p:nvSpPr>
        <p:spPr>
          <a:xfrm>
            <a:off x="2992154" y="3797259"/>
            <a:ext cx="4393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3" action="ppaction://hlinksldjump"/>
          </p:cNvPr>
          <p:cNvSpPr/>
          <p:nvPr/>
        </p:nvSpPr>
        <p:spPr>
          <a:xfrm>
            <a:off x="4323137" y="5878460"/>
            <a:ext cx="439363" cy="369869"/>
          </a:xfrm>
          <a:prstGeom prst="notch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93700" y="38916"/>
            <a:ext cx="11645900" cy="1938992"/>
          </a:xfrm>
          <a:prstGeom prst="rect">
            <a:avLst/>
          </a:prstGeom>
        </p:spPr>
        <p:txBody>
          <a:bodyPr wrap="square">
            <a:spAutoFit/>
          </a:bodyPr>
          <a:lstStyle/>
          <a:p>
            <a:pPr algn="ctr"/>
            <a:r>
              <a:rPr lang="it-IT" sz="3000" b="1" dirty="0">
                <a:solidFill>
                  <a:srgbClr val="FF0000"/>
                </a:solidFill>
              </a:rPr>
              <a:t>Andare in giro per il paese per una passeggiata è un conto</a:t>
            </a:r>
            <a:r>
              <a:rPr lang="it-IT" sz="3000" b="1" dirty="0" smtClean="0">
                <a:solidFill>
                  <a:srgbClr val="FF0000"/>
                </a:solidFill>
              </a:rPr>
              <a:t>…</a:t>
            </a:r>
          </a:p>
          <a:p>
            <a:pPr algn="ctr"/>
            <a:r>
              <a:rPr lang="it-IT" sz="3000" b="1" dirty="0" smtClean="0">
                <a:solidFill>
                  <a:srgbClr val="FF0000"/>
                </a:solidFill>
              </a:rPr>
              <a:t>ma </a:t>
            </a:r>
            <a:r>
              <a:rPr lang="it-IT" sz="3000" b="1" dirty="0">
                <a:solidFill>
                  <a:srgbClr val="FF0000"/>
                </a:solidFill>
              </a:rPr>
              <a:t>a qualche amico viene in mente, per divertirsi, </a:t>
            </a:r>
            <a:endParaRPr lang="it-IT" sz="3000" b="1" dirty="0" smtClean="0">
              <a:solidFill>
                <a:srgbClr val="FF0000"/>
              </a:solidFill>
            </a:endParaRPr>
          </a:p>
          <a:p>
            <a:pPr algn="ctr"/>
            <a:r>
              <a:rPr lang="it-IT" sz="3000" b="1" dirty="0" smtClean="0">
                <a:solidFill>
                  <a:srgbClr val="FF0000"/>
                </a:solidFill>
              </a:rPr>
              <a:t>di </a:t>
            </a:r>
            <a:r>
              <a:rPr lang="it-IT" sz="3000" b="1" dirty="0">
                <a:solidFill>
                  <a:srgbClr val="FF0000"/>
                </a:solidFill>
              </a:rPr>
              <a:t>fare qualche scherzo in paese, tipo suonare i campanelli. </a:t>
            </a:r>
            <a:endParaRPr lang="it-IT" sz="3000" b="1" dirty="0" smtClean="0">
              <a:solidFill>
                <a:srgbClr val="FF0000"/>
              </a:solidFill>
            </a:endParaRPr>
          </a:p>
          <a:p>
            <a:pPr algn="ctr"/>
            <a:r>
              <a:rPr lang="it-IT" sz="3000" b="1" dirty="0" smtClean="0">
                <a:solidFill>
                  <a:srgbClr val="FF0000"/>
                </a:solidFill>
              </a:rPr>
              <a:t>Come </a:t>
            </a:r>
            <a:r>
              <a:rPr lang="it-IT" sz="3000" b="1" dirty="0">
                <a:solidFill>
                  <a:srgbClr val="FF0000"/>
                </a:solidFill>
              </a:rPr>
              <a:t>reagisci?</a:t>
            </a:r>
          </a:p>
        </p:txBody>
      </p:sp>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t="31714" b="12222"/>
          <a:stretch/>
        </p:blipFill>
        <p:spPr>
          <a:xfrm>
            <a:off x="7629794" y="3606799"/>
            <a:ext cx="4409805" cy="3114675"/>
          </a:xfrm>
          <a:prstGeom prst="rect">
            <a:avLst/>
          </a:prstGeom>
        </p:spPr>
      </p:pic>
    </p:spTree>
    <p:extLst>
      <p:ext uri="{BB962C8B-B14F-4D97-AF65-F5344CB8AC3E}">
        <p14:creationId xmlns:p14="http://schemas.microsoft.com/office/powerpoint/2010/main" val="651179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ACF09DD7-2D4D-4797-AFB2-9F3BFE63E0D9}"/>
              </a:ext>
            </a:extLst>
          </p:cNvPr>
          <p:cNvSpPr txBox="1"/>
          <p:nvPr/>
        </p:nvSpPr>
        <p:spPr>
          <a:xfrm>
            <a:off x="797627" y="2010177"/>
            <a:ext cx="10556173" cy="2400657"/>
          </a:xfrm>
          <a:prstGeom prst="rect">
            <a:avLst/>
          </a:prstGeom>
          <a:noFill/>
        </p:spPr>
        <p:txBody>
          <a:bodyPr wrap="square" rtlCol="0">
            <a:spAutoFit/>
          </a:bodyPr>
          <a:lstStyle/>
          <a:p>
            <a:pPr marL="285750" indent="-285750">
              <a:buFont typeface="Arial" panose="020B0604020202020204" pitchFamily="34" charset="0"/>
              <a:buChar char="•"/>
            </a:pPr>
            <a:r>
              <a:rPr lang="it-IT" sz="3000" dirty="0" smtClean="0"/>
              <a:t>Ho </a:t>
            </a:r>
            <a:r>
              <a:rPr lang="it-IT" sz="3000" dirty="0"/>
              <a:t>fatto proprio una figura di… mi scuso e sto zitto, al massimo tento di spiegare meglio il perché ho detto una certa </a:t>
            </a:r>
            <a:r>
              <a:rPr lang="it-IT" sz="3000" dirty="0" smtClean="0"/>
              <a:t>cosa. </a:t>
            </a:r>
            <a:endParaRPr lang="it-IT" sz="3000" dirty="0"/>
          </a:p>
          <a:p>
            <a:endParaRPr lang="it-IT" sz="3000" dirty="0"/>
          </a:p>
          <a:p>
            <a:pPr marL="285750" indent="-285750">
              <a:buFont typeface="Arial" panose="020B0604020202020204" pitchFamily="34" charset="0"/>
              <a:buChar char="•"/>
            </a:pPr>
            <a:r>
              <a:rPr lang="it-IT" sz="3000" dirty="0"/>
              <a:t>Sono arrabbiato perché mi ha sgamato e comunque mi sta antipatico quindi non ho nessun problema a </a:t>
            </a:r>
            <a:r>
              <a:rPr lang="it-IT" sz="3000" dirty="0" smtClean="0"/>
              <a:t>litigare. </a:t>
            </a:r>
            <a:endParaRPr lang="it-IT" sz="30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14</a:t>
            </a:fld>
            <a:endParaRPr lang="it-IT"/>
          </a:p>
        </p:txBody>
      </p:sp>
      <p:sp>
        <p:nvSpPr>
          <p:cNvPr id="4" name="Freccia destra rientrata 3">
            <a:hlinkClick r:id="rId2" action="ppaction://hlinksldjump"/>
          </p:cNvPr>
          <p:cNvSpPr/>
          <p:nvPr/>
        </p:nvSpPr>
        <p:spPr>
          <a:xfrm>
            <a:off x="10317537" y="2582867"/>
            <a:ext cx="4393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3" action="ppaction://hlinksldjump"/>
          </p:cNvPr>
          <p:cNvSpPr/>
          <p:nvPr/>
        </p:nvSpPr>
        <p:spPr>
          <a:xfrm>
            <a:off x="9403137" y="3901265"/>
            <a:ext cx="439363" cy="369869"/>
          </a:xfrm>
          <a:prstGeom prst="notch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444500" y="226477"/>
            <a:ext cx="11366500" cy="1477328"/>
          </a:xfrm>
          <a:prstGeom prst="rect">
            <a:avLst/>
          </a:prstGeom>
        </p:spPr>
        <p:txBody>
          <a:bodyPr wrap="square">
            <a:spAutoFit/>
          </a:bodyPr>
          <a:lstStyle/>
          <a:p>
            <a:pPr algn="ctr"/>
            <a:r>
              <a:rPr lang="it-IT" sz="3000" b="1" dirty="0">
                <a:solidFill>
                  <a:srgbClr val="FF0000"/>
                </a:solidFill>
              </a:rPr>
              <a:t>Sempre meglio stare attenti a spettegolare. </a:t>
            </a:r>
            <a:endParaRPr lang="it-IT" sz="3000" b="1" dirty="0" smtClean="0">
              <a:solidFill>
                <a:srgbClr val="FF0000"/>
              </a:solidFill>
            </a:endParaRPr>
          </a:p>
          <a:p>
            <a:pPr algn="ctr"/>
            <a:r>
              <a:rPr lang="it-IT" sz="3000" b="1" dirty="0" smtClean="0">
                <a:solidFill>
                  <a:srgbClr val="FF0000"/>
                </a:solidFill>
              </a:rPr>
              <a:t>Proprio </a:t>
            </a:r>
            <a:r>
              <a:rPr lang="it-IT" sz="3000" b="1" dirty="0">
                <a:solidFill>
                  <a:srgbClr val="FF0000"/>
                </a:solidFill>
              </a:rPr>
              <a:t>mentre fate una battuta su di una persona </a:t>
            </a:r>
            <a:endParaRPr lang="it-IT" sz="3000" b="1" dirty="0" smtClean="0">
              <a:solidFill>
                <a:srgbClr val="FF0000"/>
              </a:solidFill>
            </a:endParaRPr>
          </a:p>
          <a:p>
            <a:pPr algn="ctr"/>
            <a:r>
              <a:rPr lang="it-IT" sz="3000" b="1" dirty="0" smtClean="0">
                <a:solidFill>
                  <a:srgbClr val="FF0000"/>
                </a:solidFill>
              </a:rPr>
              <a:t>questa </a:t>
            </a:r>
            <a:r>
              <a:rPr lang="it-IT" sz="3000" b="1" dirty="0">
                <a:solidFill>
                  <a:srgbClr val="FF0000"/>
                </a:solidFill>
              </a:rPr>
              <a:t>passa dietro di voi e vi sente. Si arrabbia molto. Cosa fai?</a:t>
            </a:r>
          </a:p>
        </p:txBody>
      </p:sp>
      <p:pic>
        <p:nvPicPr>
          <p:cNvPr id="7" name="Immagin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500" y="4590206"/>
            <a:ext cx="6286500" cy="2272811"/>
          </a:xfrm>
          <a:prstGeom prst="rect">
            <a:avLst/>
          </a:prstGeom>
        </p:spPr>
      </p:pic>
    </p:spTree>
    <p:extLst>
      <p:ext uri="{BB962C8B-B14F-4D97-AF65-F5344CB8AC3E}">
        <p14:creationId xmlns:p14="http://schemas.microsoft.com/office/powerpoint/2010/main" val="255489383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 xmlns:a16="http://schemas.microsoft.com/office/drawing/2014/main" id="{EE5BFDC9-5768-475B-88A6-A5C579EDBFC1}"/>
              </a:ext>
            </a:extLst>
          </p:cNvPr>
          <p:cNvSpPr txBox="1"/>
          <p:nvPr/>
        </p:nvSpPr>
        <p:spPr>
          <a:xfrm>
            <a:off x="342900" y="2570698"/>
            <a:ext cx="11518900" cy="2400657"/>
          </a:xfrm>
          <a:prstGeom prst="rect">
            <a:avLst/>
          </a:prstGeom>
          <a:noFill/>
        </p:spPr>
        <p:txBody>
          <a:bodyPr wrap="square" rtlCol="0">
            <a:spAutoFit/>
          </a:bodyPr>
          <a:lstStyle/>
          <a:p>
            <a:pPr marL="285750" indent="-285750">
              <a:buFont typeface="Arial" panose="020B0604020202020204" pitchFamily="34" charset="0"/>
              <a:buChar char="•"/>
            </a:pPr>
            <a:r>
              <a:rPr lang="it-IT" sz="3000" dirty="0" smtClean="0"/>
              <a:t>È </a:t>
            </a:r>
            <a:r>
              <a:rPr lang="it-IT" sz="3000" dirty="0"/>
              <a:t>molto brutto sentirsi poco accettati, meglio andarcene va. </a:t>
            </a:r>
            <a:endParaRPr lang="it-IT" sz="3000" dirty="0" smtClean="0"/>
          </a:p>
          <a:p>
            <a:pPr marL="285750" indent="-285750">
              <a:buFont typeface="Arial" panose="020B0604020202020204" pitchFamily="34" charset="0"/>
              <a:buChar char="•"/>
            </a:pPr>
            <a:r>
              <a:rPr lang="it-IT" sz="3000" dirty="0" smtClean="0"/>
              <a:t>Nessuno </a:t>
            </a:r>
            <a:r>
              <a:rPr lang="it-IT" sz="3000" dirty="0"/>
              <a:t>vuole star così </a:t>
            </a:r>
            <a:r>
              <a:rPr lang="it-IT" sz="3000" dirty="0" smtClean="0"/>
              <a:t>male. </a:t>
            </a:r>
            <a:endParaRPr lang="it-IT" sz="3000" dirty="0"/>
          </a:p>
          <a:p>
            <a:pPr marL="285750" indent="-285750">
              <a:buFont typeface="Arial" panose="020B0604020202020204" pitchFamily="34" charset="0"/>
              <a:buChar char="•"/>
            </a:pPr>
            <a:endParaRPr lang="it-IT" sz="3000" dirty="0"/>
          </a:p>
          <a:p>
            <a:pPr marL="285750" indent="-285750">
              <a:buFont typeface="Arial" panose="020B0604020202020204" pitchFamily="34" charset="0"/>
              <a:buChar char="•"/>
            </a:pPr>
            <a:r>
              <a:rPr lang="it-IT" sz="3000" dirty="0"/>
              <a:t>È molto brutto sentirsi poco accettati, ma del resto è tanto </a:t>
            </a:r>
            <a:endParaRPr lang="it-IT" sz="3000" dirty="0" smtClean="0"/>
          </a:p>
          <a:p>
            <a:pPr marL="285750" indent="-285750">
              <a:buFont typeface="Arial" panose="020B0604020202020204" pitchFamily="34" charset="0"/>
              <a:buChar char="•"/>
            </a:pPr>
            <a:r>
              <a:rPr lang="it-IT" sz="3000" dirty="0" smtClean="0"/>
              <a:t>che </a:t>
            </a:r>
            <a:r>
              <a:rPr lang="it-IT" sz="3000" dirty="0"/>
              <a:t>non mi vedono lì. Iniziamo pian piano a fare conoscenza. </a:t>
            </a:r>
          </a:p>
        </p:txBody>
      </p:sp>
      <p:sp>
        <p:nvSpPr>
          <p:cNvPr id="2" name="Segnaposto numero diapositiva 1"/>
          <p:cNvSpPr>
            <a:spLocks noGrp="1"/>
          </p:cNvSpPr>
          <p:nvPr>
            <p:ph type="sldNum" sz="quarter" idx="12"/>
          </p:nvPr>
        </p:nvSpPr>
        <p:spPr/>
        <p:txBody>
          <a:bodyPr/>
          <a:lstStyle/>
          <a:p>
            <a:fld id="{B7AB7447-C57F-44E8-9F3B-9FF7D85FF569}" type="slidenum">
              <a:rPr lang="it-IT" smtClean="0"/>
              <a:t>15</a:t>
            </a:fld>
            <a:endParaRPr lang="it-IT"/>
          </a:p>
        </p:txBody>
      </p:sp>
      <p:sp>
        <p:nvSpPr>
          <p:cNvPr id="4" name="Freccia destra rientrata 3">
            <a:hlinkClick r:id="rId2" action="ppaction://hlinksldjump"/>
          </p:cNvPr>
          <p:cNvSpPr/>
          <p:nvPr/>
        </p:nvSpPr>
        <p:spPr>
          <a:xfrm>
            <a:off x="5413504" y="3141667"/>
            <a:ext cx="4393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3" action="ppaction://hlinksldjump"/>
          </p:cNvPr>
          <p:cNvSpPr/>
          <p:nvPr/>
        </p:nvSpPr>
        <p:spPr>
          <a:xfrm>
            <a:off x="10152437" y="4543641"/>
            <a:ext cx="439363" cy="369869"/>
          </a:xfrm>
          <a:prstGeom prst="notch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342900" y="401935"/>
            <a:ext cx="11518900" cy="1477328"/>
          </a:xfrm>
          <a:prstGeom prst="rect">
            <a:avLst/>
          </a:prstGeom>
        </p:spPr>
        <p:txBody>
          <a:bodyPr wrap="square">
            <a:spAutoFit/>
          </a:bodyPr>
          <a:lstStyle/>
          <a:p>
            <a:pPr algn="ctr"/>
            <a:r>
              <a:rPr lang="it-IT" sz="3000" b="1" dirty="0">
                <a:solidFill>
                  <a:srgbClr val="FF0000"/>
                </a:solidFill>
              </a:rPr>
              <a:t>In effetti è una bella idea. Ma li in oratorio ci sono già tanti gruppi </a:t>
            </a:r>
            <a:endParaRPr lang="it-IT" sz="3000" b="1" dirty="0" smtClean="0">
              <a:solidFill>
                <a:srgbClr val="FF0000"/>
              </a:solidFill>
            </a:endParaRPr>
          </a:p>
          <a:p>
            <a:pPr algn="ctr"/>
            <a:r>
              <a:rPr lang="it-IT" sz="3000" b="1" dirty="0" smtClean="0">
                <a:solidFill>
                  <a:srgbClr val="FF0000"/>
                </a:solidFill>
              </a:rPr>
              <a:t>e </a:t>
            </a:r>
            <a:r>
              <a:rPr lang="it-IT" sz="3000" b="1" dirty="0">
                <a:solidFill>
                  <a:srgbClr val="FF0000"/>
                </a:solidFill>
              </a:rPr>
              <a:t>voi non venite mai. Non è semplice entrare in una realtà diversa. </a:t>
            </a:r>
            <a:endParaRPr lang="it-IT" sz="3000" b="1" dirty="0" smtClean="0">
              <a:solidFill>
                <a:srgbClr val="FF0000"/>
              </a:solidFill>
            </a:endParaRPr>
          </a:p>
          <a:p>
            <a:pPr algn="ctr"/>
            <a:r>
              <a:rPr lang="it-IT" sz="3000" b="1" dirty="0" smtClean="0">
                <a:solidFill>
                  <a:srgbClr val="FF0000"/>
                </a:solidFill>
              </a:rPr>
              <a:t>Cosa </a:t>
            </a:r>
            <a:r>
              <a:rPr lang="it-IT" sz="3000" b="1" dirty="0">
                <a:solidFill>
                  <a:srgbClr val="FF0000"/>
                </a:solidFill>
              </a:rPr>
              <a:t>è meglio fare?</a:t>
            </a:r>
          </a:p>
        </p:txBody>
      </p:sp>
      <p:pic>
        <p:nvPicPr>
          <p:cNvPr id="7" name="Immagine 6"/>
          <p:cNvPicPr>
            <a:picLocks noChangeAspect="1"/>
          </p:cNvPicPr>
          <p:nvPr/>
        </p:nvPicPr>
        <p:blipFill>
          <a:blip r:embed="rId4">
            <a:alphaModFix amt="20000"/>
            <a:extLst>
              <a:ext uri="{28A0092B-C50C-407E-A947-70E740481C1C}">
                <a14:useLocalDpi xmlns:a14="http://schemas.microsoft.com/office/drawing/2010/main" val="0"/>
              </a:ext>
            </a:extLst>
          </a:blip>
          <a:stretch>
            <a:fillRect/>
          </a:stretch>
        </p:blipFill>
        <p:spPr>
          <a:xfrm>
            <a:off x="6350" y="1539240"/>
            <a:ext cx="12192000" cy="5318760"/>
          </a:xfrm>
          <a:prstGeom prst="rect">
            <a:avLst/>
          </a:prstGeom>
        </p:spPr>
      </p:pic>
    </p:spTree>
    <p:extLst>
      <p:ext uri="{BB962C8B-B14F-4D97-AF65-F5344CB8AC3E}">
        <p14:creationId xmlns:p14="http://schemas.microsoft.com/office/powerpoint/2010/main" val="32497680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0" y="0"/>
            <a:ext cx="12192000" cy="8168640"/>
          </a:xfrm>
          <a:prstGeom prst="rect">
            <a:avLst/>
          </a:prstGeom>
        </p:spPr>
      </p:pic>
      <p:sp>
        <p:nvSpPr>
          <p:cNvPr id="2" name="CasellaDiTesto 1">
            <a:extLst>
              <a:ext uri="{FF2B5EF4-FFF2-40B4-BE49-F238E27FC236}">
                <a16:creationId xmlns="" xmlns:a16="http://schemas.microsoft.com/office/drawing/2014/main" id="{B37D1A6F-0447-4FA8-8E7E-B9AF80F6094F}"/>
              </a:ext>
            </a:extLst>
          </p:cNvPr>
          <p:cNvSpPr txBox="1"/>
          <p:nvPr/>
        </p:nvSpPr>
        <p:spPr>
          <a:xfrm>
            <a:off x="323391" y="155935"/>
            <a:ext cx="11589209" cy="5632311"/>
          </a:xfrm>
          <a:prstGeom prst="rect">
            <a:avLst/>
          </a:prstGeom>
          <a:noFill/>
        </p:spPr>
        <p:txBody>
          <a:bodyPr wrap="square" rtlCol="0">
            <a:spAutoFit/>
          </a:bodyPr>
          <a:lstStyle/>
          <a:p>
            <a:pPr algn="r"/>
            <a:r>
              <a:rPr lang="it-IT" sz="3000" dirty="0"/>
              <a:t>Va bene esprimere le proprie idee, </a:t>
            </a:r>
            <a:endParaRPr lang="it-IT" sz="3000" dirty="0" smtClean="0"/>
          </a:p>
          <a:p>
            <a:pPr algn="r"/>
            <a:r>
              <a:rPr lang="it-IT" sz="3000" dirty="0" smtClean="0"/>
              <a:t>ma </a:t>
            </a:r>
            <a:r>
              <a:rPr lang="it-IT" sz="3000" dirty="0"/>
              <a:t>c’è modo e modo. </a:t>
            </a:r>
            <a:endParaRPr lang="it-IT" sz="3000" dirty="0" smtClean="0"/>
          </a:p>
          <a:p>
            <a:pPr algn="r"/>
            <a:r>
              <a:rPr lang="it-IT" sz="3000" dirty="0" smtClean="0"/>
              <a:t>Nessuno </a:t>
            </a:r>
            <a:r>
              <a:rPr lang="it-IT" sz="3000" dirty="0"/>
              <a:t>vuole essere amico di un dittatore </a:t>
            </a:r>
            <a:endParaRPr lang="it-IT" sz="3000" dirty="0" smtClean="0"/>
          </a:p>
          <a:p>
            <a:pPr algn="r"/>
            <a:r>
              <a:rPr lang="it-IT" sz="3000" dirty="0" smtClean="0"/>
              <a:t>che </a:t>
            </a:r>
            <a:r>
              <a:rPr lang="it-IT" sz="3000" dirty="0"/>
              <a:t>comanda sempre e comunque. </a:t>
            </a:r>
            <a:endParaRPr lang="it-IT" sz="3000" dirty="0" smtClean="0"/>
          </a:p>
          <a:p>
            <a:pPr algn="r"/>
            <a:r>
              <a:rPr lang="it-IT" sz="3000" dirty="0" smtClean="0"/>
              <a:t>Con </a:t>
            </a:r>
            <a:r>
              <a:rPr lang="it-IT" sz="3000" dirty="0"/>
              <a:t>gli amici non ci stiamo solo perché così </a:t>
            </a:r>
            <a:endParaRPr lang="it-IT" sz="3000" dirty="0" smtClean="0"/>
          </a:p>
          <a:p>
            <a:pPr algn="r"/>
            <a:r>
              <a:rPr lang="it-IT" sz="3000" dirty="0" smtClean="0"/>
              <a:t>ci </a:t>
            </a:r>
            <a:r>
              <a:rPr lang="it-IT" sz="3000" dirty="0"/>
              <a:t>fanno divertire come e quando vogliamo noi. </a:t>
            </a:r>
            <a:endParaRPr lang="it-IT" sz="3000" dirty="0" smtClean="0"/>
          </a:p>
          <a:p>
            <a:pPr algn="r"/>
            <a:r>
              <a:rPr lang="it-IT" sz="3000" dirty="0" smtClean="0"/>
              <a:t>Sono </a:t>
            </a:r>
            <a:r>
              <a:rPr lang="it-IT" sz="3000" dirty="0"/>
              <a:t>anche un modo per crescere come persone. </a:t>
            </a:r>
            <a:endParaRPr lang="it-IT" sz="3000" dirty="0" smtClean="0"/>
          </a:p>
          <a:p>
            <a:pPr algn="r"/>
            <a:r>
              <a:rPr lang="it-IT" sz="3000" dirty="0" smtClean="0"/>
              <a:t>È </a:t>
            </a:r>
            <a:r>
              <a:rPr lang="it-IT" sz="3000" dirty="0"/>
              <a:t>bello quando ti dicono che stai sbagliando, </a:t>
            </a:r>
            <a:endParaRPr lang="it-IT" sz="3000" dirty="0" smtClean="0"/>
          </a:p>
          <a:p>
            <a:pPr algn="r"/>
            <a:r>
              <a:rPr lang="it-IT" sz="3000" dirty="0" smtClean="0"/>
              <a:t>perché </a:t>
            </a:r>
            <a:r>
              <a:rPr lang="it-IT" sz="3000" dirty="0" err="1" smtClean="0"/>
              <a:t>questo,anche</a:t>
            </a:r>
            <a:r>
              <a:rPr lang="it-IT" sz="3000" dirty="0" smtClean="0"/>
              <a:t> </a:t>
            </a:r>
            <a:r>
              <a:rPr lang="it-IT" sz="3000" dirty="0"/>
              <a:t>se da fastidio, </a:t>
            </a:r>
            <a:endParaRPr lang="it-IT" sz="3000" dirty="0" smtClean="0"/>
          </a:p>
          <a:p>
            <a:pPr algn="r"/>
            <a:r>
              <a:rPr lang="it-IT" sz="3000" dirty="0" smtClean="0"/>
              <a:t>dà </a:t>
            </a:r>
            <a:r>
              <a:rPr lang="it-IT" sz="3000" dirty="0"/>
              <a:t>modo di migliorare. </a:t>
            </a:r>
          </a:p>
          <a:p>
            <a:pPr algn="r"/>
            <a:r>
              <a:rPr lang="it-IT" sz="3000" dirty="0"/>
              <a:t>Se però ti arrabbi subito e urli, </a:t>
            </a:r>
            <a:endParaRPr lang="it-IT" sz="3000" dirty="0" smtClean="0"/>
          </a:p>
          <a:p>
            <a:pPr algn="r"/>
            <a:r>
              <a:rPr lang="it-IT" sz="3000" dirty="0" smtClean="0"/>
              <a:t>presto </a:t>
            </a:r>
            <a:r>
              <a:rPr lang="it-IT" sz="3000" dirty="0"/>
              <a:t>ti ritroverai da solo. </a:t>
            </a:r>
          </a:p>
        </p:txBody>
      </p:sp>
      <p:sp>
        <p:nvSpPr>
          <p:cNvPr id="3" name="Segnaposto numero diapositiva 2"/>
          <p:cNvSpPr>
            <a:spLocks noGrp="1"/>
          </p:cNvSpPr>
          <p:nvPr>
            <p:ph type="sldNum" sz="quarter" idx="12"/>
          </p:nvPr>
        </p:nvSpPr>
        <p:spPr/>
        <p:txBody>
          <a:bodyPr/>
          <a:lstStyle/>
          <a:p>
            <a:fld id="{B7AB7447-C57F-44E8-9F3B-9FF7D85FF569}" type="slidenum">
              <a:rPr lang="it-IT" smtClean="0"/>
              <a:t>16</a:t>
            </a:fld>
            <a:endParaRPr lang="it-IT"/>
          </a:p>
        </p:txBody>
      </p:sp>
      <p:sp>
        <p:nvSpPr>
          <p:cNvPr id="4" name="Pagina iniziale 3">
            <a:hlinkClick r:id="rId3" action="ppaction://hlinksldjump" highlightClick="1"/>
          </p:cNvPr>
          <p:cNvSpPr/>
          <p:nvPr/>
        </p:nvSpPr>
        <p:spPr>
          <a:xfrm>
            <a:off x="111877" y="5949950"/>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345913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 xmlns:a16="http://schemas.microsoft.com/office/drawing/2014/main" id="{09B97723-8052-4BC7-A1F6-E4C43F2301BC}"/>
              </a:ext>
            </a:extLst>
          </p:cNvPr>
          <p:cNvSpPr txBox="1"/>
          <p:nvPr/>
        </p:nvSpPr>
        <p:spPr>
          <a:xfrm>
            <a:off x="4826000" y="365125"/>
            <a:ext cx="6962745" cy="3785652"/>
          </a:xfrm>
          <a:prstGeom prst="rect">
            <a:avLst/>
          </a:prstGeom>
          <a:noFill/>
        </p:spPr>
        <p:txBody>
          <a:bodyPr wrap="square" rtlCol="0">
            <a:spAutoFit/>
          </a:bodyPr>
          <a:lstStyle/>
          <a:p>
            <a:pPr algn="r"/>
            <a:r>
              <a:rPr lang="it-IT" sz="3000" dirty="0"/>
              <a:t>Effettivamente parlando </a:t>
            </a:r>
            <a:endParaRPr lang="it-IT" sz="3000" dirty="0" smtClean="0"/>
          </a:p>
          <a:p>
            <a:pPr algn="r"/>
            <a:r>
              <a:rPr lang="it-IT" sz="3000" dirty="0" smtClean="0"/>
              <a:t>con </a:t>
            </a:r>
            <a:r>
              <a:rPr lang="it-IT" sz="3000" dirty="0"/>
              <a:t>più calma vi siete capiti meglio. Non hai dato libero sfogo alla rabbia </a:t>
            </a:r>
            <a:endParaRPr lang="it-IT" sz="3000" dirty="0" smtClean="0"/>
          </a:p>
          <a:p>
            <a:pPr algn="r"/>
            <a:r>
              <a:rPr lang="it-IT" sz="3000" dirty="0" smtClean="0"/>
              <a:t>e </a:t>
            </a:r>
            <a:r>
              <a:rPr lang="it-IT" sz="3000" dirty="0"/>
              <a:t>al fastidio. </a:t>
            </a:r>
            <a:endParaRPr lang="it-IT" sz="3000" dirty="0" smtClean="0"/>
          </a:p>
          <a:p>
            <a:pPr algn="r"/>
            <a:r>
              <a:rPr lang="it-IT" sz="3000" dirty="0" smtClean="0"/>
              <a:t>Per </a:t>
            </a:r>
            <a:r>
              <a:rPr lang="it-IT" sz="3000" dirty="0"/>
              <a:t>stavolta non si fa quello che desideravi, ma discutendo con calma hai fatto sì che </a:t>
            </a:r>
            <a:endParaRPr lang="it-IT" sz="3000" dirty="0" smtClean="0"/>
          </a:p>
          <a:p>
            <a:pPr algn="r"/>
            <a:r>
              <a:rPr lang="it-IT" sz="3000" dirty="0" smtClean="0"/>
              <a:t>ci </a:t>
            </a:r>
            <a:r>
              <a:rPr lang="it-IT" sz="3000" dirty="0"/>
              <a:t>possa essere un’altra occasione, </a:t>
            </a:r>
            <a:endParaRPr lang="it-IT" sz="3000" dirty="0" smtClean="0"/>
          </a:p>
          <a:p>
            <a:pPr algn="r"/>
            <a:r>
              <a:rPr lang="it-IT" sz="3000" dirty="0" smtClean="0"/>
              <a:t>infatti </a:t>
            </a:r>
            <a:r>
              <a:rPr lang="it-IT" sz="3000" dirty="0"/>
              <a:t>l’amicizia </a:t>
            </a:r>
            <a:r>
              <a:rPr lang="it-IT" sz="3000" dirty="0" smtClean="0"/>
              <a:t>continua!</a:t>
            </a:r>
            <a:endParaRPr lang="it-IT" sz="3000" dirty="0"/>
          </a:p>
        </p:txBody>
      </p:sp>
      <p:sp>
        <p:nvSpPr>
          <p:cNvPr id="2" name="Segnaposto numero diapositiva 1"/>
          <p:cNvSpPr>
            <a:spLocks noGrp="1"/>
          </p:cNvSpPr>
          <p:nvPr>
            <p:ph type="sldNum" sz="quarter" idx="12"/>
          </p:nvPr>
        </p:nvSpPr>
        <p:spPr/>
        <p:txBody>
          <a:bodyPr/>
          <a:lstStyle/>
          <a:p>
            <a:fld id="{B7AB7447-C57F-44E8-9F3B-9FF7D85FF569}" type="slidenum">
              <a:rPr lang="it-IT" smtClean="0"/>
              <a:t>17</a:t>
            </a:fld>
            <a:endParaRPr lang="it-IT"/>
          </a:p>
        </p:txBody>
      </p:sp>
      <p:sp>
        <p:nvSpPr>
          <p:cNvPr id="5" name="Pagina iniziale 4">
            <a:hlinkClick r:id="rId2" action="ppaction://hlinksldjump" highlightClick="1"/>
          </p:cNvPr>
          <p:cNvSpPr/>
          <p:nvPr/>
        </p:nvSpPr>
        <p:spPr>
          <a:xfrm>
            <a:off x="10652121" y="590867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pic>
        <p:nvPicPr>
          <p:cNvPr id="6" name="Immagine 5"/>
          <p:cNvPicPr>
            <a:picLocks noChangeAspect="1"/>
          </p:cNvPicPr>
          <p:nvPr/>
        </p:nvPicPr>
        <p:blipFill rotWithShape="1">
          <a:blip r:embed="rId3">
            <a:extLst>
              <a:ext uri="{28A0092B-C50C-407E-A947-70E740481C1C}">
                <a14:useLocalDpi xmlns:a14="http://schemas.microsoft.com/office/drawing/2010/main" val="0"/>
              </a:ext>
            </a:extLst>
          </a:blip>
          <a:srcRect b="7315"/>
          <a:stretch/>
        </p:blipFill>
        <p:spPr>
          <a:xfrm>
            <a:off x="0" y="365125"/>
            <a:ext cx="4616442" cy="6492875"/>
          </a:xfrm>
          <a:prstGeom prst="rect">
            <a:avLst/>
          </a:prstGeom>
        </p:spPr>
      </p:pic>
    </p:spTree>
    <p:extLst>
      <p:ext uri="{BB962C8B-B14F-4D97-AF65-F5344CB8AC3E}">
        <p14:creationId xmlns:p14="http://schemas.microsoft.com/office/powerpoint/2010/main" val="2452520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D998979E-5E64-46BE-9FEC-0DFFD21955AC}"/>
              </a:ext>
            </a:extLst>
          </p:cNvPr>
          <p:cNvSpPr txBox="1"/>
          <p:nvPr/>
        </p:nvSpPr>
        <p:spPr>
          <a:xfrm>
            <a:off x="219369" y="259308"/>
            <a:ext cx="11731331" cy="2862322"/>
          </a:xfrm>
          <a:prstGeom prst="rect">
            <a:avLst/>
          </a:prstGeom>
          <a:noFill/>
        </p:spPr>
        <p:txBody>
          <a:bodyPr wrap="square" rtlCol="0">
            <a:spAutoFit/>
          </a:bodyPr>
          <a:lstStyle/>
          <a:p>
            <a:r>
              <a:rPr lang="it-IT" sz="3000" dirty="0"/>
              <a:t>In un contesto già teso un’altra battuta proprio non ci voleva. </a:t>
            </a:r>
            <a:endParaRPr lang="it-IT" sz="3000" dirty="0" smtClean="0"/>
          </a:p>
          <a:p>
            <a:r>
              <a:rPr lang="it-IT" sz="3000" dirty="0" smtClean="0"/>
              <a:t>Il </a:t>
            </a:r>
            <a:r>
              <a:rPr lang="it-IT" sz="3000" dirty="0"/>
              <a:t>ragazzo preso in giro si arrabbia e mi dice di smetterla di fare il di più </a:t>
            </a:r>
            <a:endParaRPr lang="it-IT" sz="3000" dirty="0" smtClean="0"/>
          </a:p>
          <a:p>
            <a:r>
              <a:rPr lang="it-IT" sz="3000" dirty="0" smtClean="0"/>
              <a:t>per </a:t>
            </a:r>
            <a:r>
              <a:rPr lang="it-IT" sz="3000" dirty="0"/>
              <a:t>farmi vedere dagli altri. </a:t>
            </a:r>
            <a:endParaRPr lang="it-IT" sz="3000" dirty="0" smtClean="0"/>
          </a:p>
          <a:p>
            <a:r>
              <a:rPr lang="it-IT" sz="3000" dirty="0" smtClean="0"/>
              <a:t>Questo </a:t>
            </a:r>
            <a:r>
              <a:rPr lang="it-IT" sz="3000" dirty="0"/>
              <a:t>ti fa arrabbiare tantissimo! Che figura in mezzo ai tuoi soci</a:t>
            </a:r>
            <a:r>
              <a:rPr lang="it-IT" sz="3000" dirty="0" smtClean="0"/>
              <a:t>…</a:t>
            </a:r>
          </a:p>
          <a:p>
            <a:r>
              <a:rPr lang="it-IT" sz="3000" dirty="0" smtClean="0"/>
              <a:t>Inizia </a:t>
            </a:r>
            <a:r>
              <a:rPr lang="it-IT" sz="3000" dirty="0"/>
              <a:t>un litigio pazzesco che arriva anche alle mani! </a:t>
            </a:r>
            <a:endParaRPr lang="it-IT" sz="3000" dirty="0" smtClean="0"/>
          </a:p>
          <a:p>
            <a:r>
              <a:rPr lang="it-IT" sz="3000" dirty="0" smtClean="0"/>
              <a:t>Forse </a:t>
            </a:r>
            <a:r>
              <a:rPr lang="it-IT" sz="3000" dirty="0"/>
              <a:t>era il caso di essere un po’ più umile e chiedere scusa</a:t>
            </a:r>
            <a:r>
              <a:rPr lang="it-IT" sz="3000" dirty="0" smtClean="0"/>
              <a:t>.</a:t>
            </a:r>
            <a:endParaRPr lang="it-IT" sz="30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18</a:t>
            </a:fld>
            <a:endParaRPr lang="it-IT"/>
          </a:p>
        </p:txBody>
      </p:sp>
      <p:sp>
        <p:nvSpPr>
          <p:cNvPr id="4" name="Pagina iniziale 3">
            <a:hlinkClick r:id="rId2" action="ppaction://hlinksldjump" highlightClick="1"/>
          </p:cNvPr>
          <p:cNvSpPr/>
          <p:nvPr/>
        </p:nvSpPr>
        <p:spPr>
          <a:xfrm>
            <a:off x="219369" y="590867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3800" y="3429000"/>
            <a:ext cx="6350000" cy="3759200"/>
          </a:xfrm>
          <a:prstGeom prst="rect">
            <a:avLst/>
          </a:prstGeom>
        </p:spPr>
      </p:pic>
    </p:spTree>
    <p:extLst>
      <p:ext uri="{BB962C8B-B14F-4D97-AF65-F5344CB8AC3E}">
        <p14:creationId xmlns:p14="http://schemas.microsoft.com/office/powerpoint/2010/main" val="2907608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7AB7447-C57F-44E8-9F3B-9FF7D85FF569}" type="slidenum">
              <a:rPr lang="it-IT" smtClean="0"/>
              <a:t>19</a:t>
            </a:fld>
            <a:endParaRPr lang="it-IT"/>
          </a:p>
        </p:txBody>
      </p:sp>
      <p:sp>
        <p:nvSpPr>
          <p:cNvPr id="4" name="Pagina iniziale 3">
            <a:hlinkClick r:id="rId2" action="ppaction://hlinksldjump" highlightClick="1"/>
          </p:cNvPr>
          <p:cNvSpPr/>
          <p:nvPr/>
        </p:nvSpPr>
        <p:spPr>
          <a:xfrm>
            <a:off x="232383" y="590867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32750" y="3862412"/>
            <a:ext cx="4286250" cy="3214688"/>
          </a:xfrm>
          <a:prstGeom prst="rect">
            <a:avLst/>
          </a:prstGeom>
        </p:spPr>
      </p:pic>
      <p:sp>
        <p:nvSpPr>
          <p:cNvPr id="6" name="Rettangolo 5"/>
          <p:cNvSpPr/>
          <p:nvPr/>
        </p:nvSpPr>
        <p:spPr>
          <a:xfrm>
            <a:off x="139700" y="265837"/>
            <a:ext cx="11747500" cy="2400657"/>
          </a:xfrm>
          <a:prstGeom prst="rect">
            <a:avLst/>
          </a:prstGeom>
        </p:spPr>
        <p:txBody>
          <a:bodyPr wrap="square">
            <a:spAutoFit/>
          </a:bodyPr>
          <a:lstStyle/>
          <a:p>
            <a:r>
              <a:rPr lang="it-IT" sz="3000" dirty="0"/>
              <a:t>In effetti è brutto fare una figuraccia in mezzo agli altri e risultare offensivi. Però è saggio fermarsi nei primi danni e smettere subito, </a:t>
            </a:r>
            <a:endParaRPr lang="it-IT" sz="3000" dirty="0" smtClean="0"/>
          </a:p>
          <a:p>
            <a:r>
              <a:rPr lang="it-IT" sz="3000" dirty="0" smtClean="0"/>
              <a:t>non </a:t>
            </a:r>
            <a:r>
              <a:rPr lang="it-IT" sz="3000" dirty="0"/>
              <a:t>sarai il leader della compagnia ma almeno hai evitato un litigio, </a:t>
            </a:r>
            <a:endParaRPr lang="it-IT" sz="3000" dirty="0" smtClean="0"/>
          </a:p>
          <a:p>
            <a:r>
              <a:rPr lang="it-IT" sz="3000" dirty="0" smtClean="0"/>
              <a:t>hai </a:t>
            </a:r>
            <a:r>
              <a:rPr lang="it-IT" sz="3000" dirty="0"/>
              <a:t>eliminato l’idea di essere solo un prepotente </a:t>
            </a:r>
            <a:endParaRPr lang="it-IT" sz="3000" dirty="0" smtClean="0"/>
          </a:p>
          <a:p>
            <a:r>
              <a:rPr lang="it-IT" sz="3000" dirty="0" smtClean="0"/>
              <a:t>e </a:t>
            </a:r>
            <a:r>
              <a:rPr lang="it-IT" sz="3000" dirty="0"/>
              <a:t>hai dato un buon esempio di umiltà, gli amici alla lunga apprezzano!</a:t>
            </a:r>
          </a:p>
        </p:txBody>
      </p:sp>
    </p:spTree>
    <p:extLst>
      <p:ext uri="{BB962C8B-B14F-4D97-AF65-F5344CB8AC3E}">
        <p14:creationId xmlns:p14="http://schemas.microsoft.com/office/powerpoint/2010/main" val="3555349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magin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8121508"/>
          </a:xfrm>
          <a:prstGeom prst="rect">
            <a:avLst/>
          </a:prstGeom>
        </p:spPr>
      </p:pic>
      <p:sp>
        <p:nvSpPr>
          <p:cNvPr id="2" name="Titolo 1">
            <a:extLst>
              <a:ext uri="{FF2B5EF4-FFF2-40B4-BE49-F238E27FC236}">
                <a16:creationId xmlns="" xmlns:a16="http://schemas.microsoft.com/office/drawing/2014/main" id="{AB027AA5-1550-4FD3-84D6-DD7B6B269DED}"/>
              </a:ext>
            </a:extLst>
          </p:cNvPr>
          <p:cNvSpPr>
            <a:spLocks noGrp="1"/>
          </p:cNvSpPr>
          <p:nvPr>
            <p:ph type="title"/>
          </p:nvPr>
        </p:nvSpPr>
        <p:spPr>
          <a:xfrm>
            <a:off x="838200" y="779266"/>
            <a:ext cx="11049001" cy="531191"/>
          </a:xfrm>
        </p:spPr>
        <p:txBody>
          <a:bodyPr>
            <a:noAutofit/>
          </a:bodyPr>
          <a:lstStyle/>
          <a:p>
            <a:pPr algn="r"/>
            <a:r>
              <a:rPr lang="it-IT" sz="6000" dirty="0" smtClean="0"/>
              <a:t>E’ un sabato sera e</a:t>
            </a:r>
            <a:r>
              <a:rPr lang="mr-IN" sz="6000" dirty="0" smtClean="0"/>
              <a:t>…</a:t>
            </a:r>
            <a:endParaRPr lang="it-IT" sz="6000" dirty="0"/>
          </a:p>
        </p:txBody>
      </p:sp>
      <p:sp>
        <p:nvSpPr>
          <p:cNvPr id="3" name="Segnaposto contenuto 2">
            <a:extLst>
              <a:ext uri="{FF2B5EF4-FFF2-40B4-BE49-F238E27FC236}">
                <a16:creationId xmlns="" xmlns:a16="http://schemas.microsoft.com/office/drawing/2014/main" id="{6CEFF607-4660-4E5C-9F41-C63873E7FBC4}"/>
              </a:ext>
            </a:extLst>
          </p:cNvPr>
          <p:cNvSpPr>
            <a:spLocks noGrp="1"/>
          </p:cNvSpPr>
          <p:nvPr>
            <p:ph idx="1"/>
          </p:nvPr>
        </p:nvSpPr>
        <p:spPr>
          <a:xfrm>
            <a:off x="838200" y="2089723"/>
            <a:ext cx="10515600" cy="4530946"/>
          </a:xfrm>
        </p:spPr>
        <p:txBody>
          <a:bodyPr>
            <a:normAutofit lnSpcReduction="10000"/>
          </a:bodyPr>
          <a:lstStyle/>
          <a:p>
            <a:pPr>
              <a:spcBef>
                <a:spcPts val="0"/>
              </a:spcBef>
              <a:spcAft>
                <a:spcPts val="1800"/>
              </a:spcAft>
            </a:pPr>
            <a:r>
              <a:rPr lang="it-IT" dirty="0"/>
              <a:t>Decido di chiamare i miei amici per uscire. Faccio io la proposta, tanto lo so di essere un buon organizzatore e in genere la gente si </a:t>
            </a:r>
            <a:r>
              <a:rPr lang="it-IT" dirty="0" smtClean="0"/>
              <a:t>diverte</a:t>
            </a:r>
            <a:endParaRPr lang="it-IT" dirty="0"/>
          </a:p>
          <a:p>
            <a:pPr>
              <a:spcBef>
                <a:spcPts val="0"/>
              </a:spcBef>
              <a:spcAft>
                <a:spcPts val="1800"/>
              </a:spcAft>
            </a:pPr>
            <a:r>
              <a:rPr lang="it-IT" dirty="0"/>
              <a:t>Chiamo il solito gruppo, stiamo sempre insieme perché sappiamo come divertirci. Del resto in un piccolo paese non sono molti quelli simpatici con cui </a:t>
            </a:r>
            <a:r>
              <a:rPr lang="it-IT" dirty="0" smtClean="0"/>
              <a:t>uscire</a:t>
            </a:r>
            <a:endParaRPr lang="it-IT" dirty="0"/>
          </a:p>
          <a:p>
            <a:pPr>
              <a:spcBef>
                <a:spcPts val="0"/>
              </a:spcBef>
              <a:spcAft>
                <a:spcPts val="1800"/>
              </a:spcAft>
            </a:pPr>
            <a:r>
              <a:rPr lang="it-IT" dirty="0"/>
              <a:t>Esco ma senza troppi progetti, tanto in giro di gente ce </a:t>
            </a:r>
            <a:r>
              <a:rPr lang="it-IT" dirty="0" smtClean="0"/>
              <a:t>n’è </a:t>
            </a:r>
            <a:endParaRPr lang="it-IT" dirty="0"/>
          </a:p>
          <a:p>
            <a:pPr>
              <a:spcBef>
                <a:spcPts val="0"/>
              </a:spcBef>
              <a:spcAft>
                <a:spcPts val="1800"/>
              </a:spcAft>
            </a:pPr>
            <a:r>
              <a:rPr lang="it-IT" dirty="0"/>
              <a:t>Aspetto che mi chiamino gli </a:t>
            </a:r>
            <a:r>
              <a:rPr lang="it-IT" dirty="0" smtClean="0"/>
              <a:t>altri</a:t>
            </a:r>
            <a:endParaRPr lang="it-IT" dirty="0"/>
          </a:p>
          <a:p>
            <a:pPr>
              <a:spcBef>
                <a:spcPts val="0"/>
              </a:spcBef>
              <a:spcAft>
                <a:spcPts val="1800"/>
              </a:spcAft>
            </a:pPr>
            <a:r>
              <a:rPr lang="it-IT" dirty="0"/>
              <a:t>Mi affido all’amico di sempre, noi due ci </a:t>
            </a:r>
            <a:r>
              <a:rPr lang="it-IT" dirty="0" smtClean="0"/>
              <a:t>intendiamo</a:t>
            </a:r>
          </a:p>
          <a:p>
            <a:pPr>
              <a:spcBef>
                <a:spcPts val="0"/>
              </a:spcBef>
              <a:spcAft>
                <a:spcPts val="1800"/>
              </a:spcAft>
            </a:pPr>
            <a:r>
              <a:rPr lang="it-IT" dirty="0" smtClean="0"/>
              <a:t>Sto in casa perché siamo in zona rossa e non possiamo uscire</a:t>
            </a:r>
            <a:r>
              <a:rPr lang="mr-IN" dirty="0" smtClean="0"/>
              <a:t>…</a:t>
            </a:r>
            <a:r>
              <a:rPr lang="it-IT" dirty="0" smtClean="0"/>
              <a:t> </a:t>
            </a:r>
            <a:endParaRPr lang="it-IT" dirty="0"/>
          </a:p>
        </p:txBody>
      </p:sp>
      <p:sp>
        <p:nvSpPr>
          <p:cNvPr id="4" name="Freccia destra rientrata 3">
            <a:hlinkClick r:id="rId3" action="ppaction://hlinksldjump"/>
          </p:cNvPr>
          <p:cNvSpPr/>
          <p:nvPr/>
        </p:nvSpPr>
        <p:spPr>
          <a:xfrm>
            <a:off x="10961455" y="2441427"/>
            <a:ext cx="540963" cy="369869"/>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4" action="ppaction://hlinksldjump"/>
          </p:cNvPr>
          <p:cNvSpPr/>
          <p:nvPr/>
        </p:nvSpPr>
        <p:spPr>
          <a:xfrm>
            <a:off x="4677524" y="3690885"/>
            <a:ext cx="464763" cy="369869"/>
          </a:xfrm>
          <a:prstGeom prst="notched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Freccia destra rientrata 5">
            <a:hlinkClick r:id="rId5" action="ppaction://hlinksldjump"/>
          </p:cNvPr>
          <p:cNvSpPr/>
          <p:nvPr/>
        </p:nvSpPr>
        <p:spPr>
          <a:xfrm>
            <a:off x="9736833" y="4295313"/>
            <a:ext cx="490734" cy="369869"/>
          </a:xfrm>
          <a:prstGeom prst="notchedRightArrow">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Freccia destra rientrata 6">
            <a:hlinkClick r:id="rId6" action="ppaction://hlinksldjump"/>
          </p:cNvPr>
          <p:cNvSpPr/>
          <p:nvPr/>
        </p:nvSpPr>
        <p:spPr>
          <a:xfrm>
            <a:off x="6025508" y="4836332"/>
            <a:ext cx="482029" cy="369869"/>
          </a:xfrm>
          <a:prstGeom prst="notchedRightArrow">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Freccia destra rientrata 7">
            <a:hlinkClick r:id="rId7" action="ppaction://hlinksldjump"/>
          </p:cNvPr>
          <p:cNvSpPr/>
          <p:nvPr/>
        </p:nvSpPr>
        <p:spPr>
          <a:xfrm>
            <a:off x="8793537" y="5378450"/>
            <a:ext cx="4393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Segnaposto numero diapositiva 8"/>
          <p:cNvSpPr>
            <a:spLocks noGrp="1"/>
          </p:cNvSpPr>
          <p:nvPr>
            <p:ph type="sldNum" sz="quarter" idx="12"/>
          </p:nvPr>
        </p:nvSpPr>
        <p:spPr/>
        <p:txBody>
          <a:bodyPr/>
          <a:lstStyle/>
          <a:p>
            <a:fld id="{B7AB7447-C57F-44E8-9F3B-9FF7D85FF569}" type="slidenum">
              <a:rPr lang="it-IT" smtClean="0"/>
              <a:t>2</a:t>
            </a:fld>
            <a:endParaRPr lang="it-IT"/>
          </a:p>
        </p:txBody>
      </p:sp>
      <p:sp>
        <p:nvSpPr>
          <p:cNvPr id="11" name="Freccia destra rientrata 10">
            <a:hlinkClick r:id="rId8" action="ppaction://hlinksldjump"/>
          </p:cNvPr>
          <p:cNvSpPr/>
          <p:nvPr/>
        </p:nvSpPr>
        <p:spPr>
          <a:xfrm>
            <a:off x="10522092" y="5935681"/>
            <a:ext cx="439363" cy="369869"/>
          </a:xfrm>
          <a:prstGeom prst="notch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199753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2000"/>
                                        <p:tgtEl>
                                          <p:spTgt spid="2"/>
                                        </p:tgtEl>
                                      </p:cBhvr>
                                    </p:animEffect>
                                  </p:childTnLst>
                                </p:cTn>
                              </p:par>
                            </p:childTnLst>
                          </p:cTn>
                        </p:par>
                        <p:par>
                          <p:cTn id="8" fill="hold">
                            <p:stCondLst>
                              <p:cond delay="20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2000"/>
                                        <p:tgtEl>
                                          <p:spTgt spid="10"/>
                                        </p:tgtEl>
                                      </p:cBhvr>
                                    </p:animEffect>
                                  </p:childTnLst>
                                </p:cTn>
                              </p:par>
                            </p:childTnLst>
                          </p:cTn>
                        </p:par>
                        <p:par>
                          <p:cTn id="12" fill="hold">
                            <p:stCondLst>
                              <p:cond delay="4000"/>
                            </p:stCondLst>
                            <p:childTnLst>
                              <p:par>
                                <p:cTn id="13" presetID="9" presetClass="exit" presetSubtype="0" fill="hold" nodeType="afterEffect">
                                  <p:stCondLst>
                                    <p:cond delay="6000"/>
                                  </p:stCondLst>
                                  <p:childTnLst>
                                    <p:animEffect transition="out" filter="dissolve">
                                      <p:cBhvr>
                                        <p:cTn id="14" dur="5000"/>
                                        <p:tgtEl>
                                          <p:spTgt spid="10"/>
                                        </p:tgtEl>
                                      </p:cBhvr>
                                    </p:animEffect>
                                    <p:set>
                                      <p:cBhvr>
                                        <p:cTn id="15" dur="1" fill="hold">
                                          <p:stCondLst>
                                            <p:cond delay="4999"/>
                                          </p:stCondLst>
                                        </p:cTn>
                                        <p:tgtEl>
                                          <p:spTgt spid="10"/>
                                        </p:tgtEl>
                                        <p:attrNameLst>
                                          <p:attrName>style.visibility</p:attrName>
                                        </p:attrNameLst>
                                      </p:cBhvr>
                                      <p:to>
                                        <p:strVal val="hidden"/>
                                      </p:to>
                                    </p:set>
                                  </p:childTnLst>
                                  <p:subTnLst>
                                    <p:set>
                                      <p:cBhvr override="childStyle">
                                        <p:cTn dur="1" fill="hold" display="0" masterRel="sameClick" afterEffect="1">
                                          <p:stCondLst>
                                            <p:cond evt="end" delay="0">
                                              <p:tn val="13"/>
                                            </p:cond>
                                          </p:stCondLst>
                                        </p:cTn>
                                        <p:tgtEl>
                                          <p:spTgt spid="10"/>
                                        </p:tgtEl>
                                        <p:attrNameLst>
                                          <p:attrName>style.visibility</p:attrName>
                                        </p:attrNameLst>
                                      </p:cBhvr>
                                      <p:to>
                                        <p:strVal val="hidden"/>
                                      </p:to>
                                    </p:set>
                                  </p:subTnLst>
                                </p:cTn>
                              </p:par>
                            </p:childTnLst>
                          </p:cTn>
                        </p:par>
                        <p:par>
                          <p:cTn id="16" fill="hold">
                            <p:stCondLst>
                              <p:cond delay="15000"/>
                            </p:stCondLst>
                            <p:childTnLst>
                              <p:par>
                                <p:cTn id="17" presetID="2" presetClass="entr" presetSubtype="4" fill="hold" grpId="0" nodeType="afterEffect">
                                  <p:stCondLst>
                                    <p:cond delay="100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65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17000"/>
                            </p:stCondLst>
                            <p:childTnLst>
                              <p:par>
                                <p:cTn id="27" presetID="2" presetClass="entr" presetSubtype="4" fill="hold" grpId="0" nodeType="afterEffect">
                                  <p:stCondLst>
                                    <p:cond delay="1000"/>
                                  </p:stCondLst>
                                  <p:childTnLst>
                                    <p:set>
                                      <p:cBhvr>
                                        <p:cTn id="28" dur="1" fill="hold">
                                          <p:stCondLst>
                                            <p:cond delay="0"/>
                                          </p:stCondLst>
                                        </p:cTn>
                                        <p:tgtEl>
                                          <p:spTgt spid="3">
                                            <p:txEl>
                                              <p:pRg st="1" end="1"/>
                                            </p:txEl>
                                          </p:spTgt>
                                        </p:tgtEl>
                                        <p:attrNameLst>
                                          <p:attrName>style.visibility</p:attrName>
                                        </p:attrNameLst>
                                      </p:cBhvr>
                                      <p:to>
                                        <p:strVal val="visible"/>
                                      </p:to>
                                    </p:set>
                                    <p:anim calcmode="lin" valueType="num">
                                      <p:cBhvr additive="base">
                                        <p:cTn id="2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par>
                          <p:cTn id="31" fill="hold">
                            <p:stCondLst>
                              <p:cond delay="18500"/>
                            </p:stCondLst>
                            <p:childTnLst>
                              <p:par>
                                <p:cTn id="32" presetID="2" presetClass="entr" presetSubtype="4" fill="hold" grpId="0" nodeType="afterEffect">
                                  <p:stCondLst>
                                    <p:cond delay="0"/>
                                  </p:stCondLst>
                                  <p:childTnLst>
                                    <p:set>
                                      <p:cBhvr>
                                        <p:cTn id="33" dur="1" fill="hold">
                                          <p:stCondLst>
                                            <p:cond delay="0"/>
                                          </p:stCondLst>
                                        </p:cTn>
                                        <p:tgtEl>
                                          <p:spTgt spid="5"/>
                                        </p:tgtEl>
                                        <p:attrNameLst>
                                          <p:attrName>style.visibility</p:attrName>
                                        </p:attrNameLst>
                                      </p:cBhvr>
                                      <p:to>
                                        <p:strVal val="visible"/>
                                      </p:to>
                                    </p:set>
                                    <p:anim calcmode="lin" valueType="num">
                                      <p:cBhvr additive="base">
                                        <p:cTn id="34" dur="500" fill="hold"/>
                                        <p:tgtEl>
                                          <p:spTgt spid="5"/>
                                        </p:tgtEl>
                                        <p:attrNameLst>
                                          <p:attrName>ppt_x</p:attrName>
                                        </p:attrNameLst>
                                      </p:cBhvr>
                                      <p:tavLst>
                                        <p:tav tm="0">
                                          <p:val>
                                            <p:strVal val="#ppt_x"/>
                                          </p:val>
                                        </p:tav>
                                        <p:tav tm="100000">
                                          <p:val>
                                            <p:strVal val="#ppt_x"/>
                                          </p:val>
                                        </p:tav>
                                      </p:tavLst>
                                    </p:anim>
                                    <p:anim calcmode="lin" valueType="num">
                                      <p:cBhvr additive="base">
                                        <p:cTn id="35" dur="500" fill="hold"/>
                                        <p:tgtEl>
                                          <p:spTgt spid="5"/>
                                        </p:tgtEl>
                                        <p:attrNameLst>
                                          <p:attrName>ppt_y</p:attrName>
                                        </p:attrNameLst>
                                      </p:cBhvr>
                                      <p:tavLst>
                                        <p:tav tm="0">
                                          <p:val>
                                            <p:strVal val="1+#ppt_h/2"/>
                                          </p:val>
                                        </p:tav>
                                        <p:tav tm="100000">
                                          <p:val>
                                            <p:strVal val="#ppt_y"/>
                                          </p:val>
                                        </p:tav>
                                      </p:tavLst>
                                    </p:anim>
                                  </p:childTnLst>
                                </p:cTn>
                              </p:par>
                            </p:childTnLst>
                          </p:cTn>
                        </p:par>
                        <p:par>
                          <p:cTn id="36" fill="hold">
                            <p:stCondLst>
                              <p:cond delay="19000"/>
                            </p:stCondLst>
                            <p:childTnLst>
                              <p:par>
                                <p:cTn id="37" presetID="2" presetClass="entr" presetSubtype="4" fill="hold" grpId="0" nodeType="afterEffect">
                                  <p:stCondLst>
                                    <p:cond delay="100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additive="base">
                                        <p:cTn id="3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41" fill="hold">
                            <p:stCondLst>
                              <p:cond delay="20500"/>
                            </p:stCondLst>
                            <p:childTnLst>
                              <p:par>
                                <p:cTn id="42" presetID="2" presetClass="entr" presetSubtype="4" fill="hold" grpId="0" nodeType="afterEffect">
                                  <p:stCondLst>
                                    <p:cond delay="0"/>
                                  </p:stCondLst>
                                  <p:childTnLst>
                                    <p:set>
                                      <p:cBhvr>
                                        <p:cTn id="43" dur="1" fill="hold">
                                          <p:stCondLst>
                                            <p:cond delay="0"/>
                                          </p:stCondLst>
                                        </p:cTn>
                                        <p:tgtEl>
                                          <p:spTgt spid="6"/>
                                        </p:tgtEl>
                                        <p:attrNameLst>
                                          <p:attrName>style.visibility</p:attrName>
                                        </p:attrNameLst>
                                      </p:cBhvr>
                                      <p:to>
                                        <p:strVal val="visible"/>
                                      </p:to>
                                    </p:set>
                                    <p:anim calcmode="lin" valueType="num">
                                      <p:cBhvr additive="base">
                                        <p:cTn id="44" dur="500" fill="hold"/>
                                        <p:tgtEl>
                                          <p:spTgt spid="6"/>
                                        </p:tgtEl>
                                        <p:attrNameLst>
                                          <p:attrName>ppt_x</p:attrName>
                                        </p:attrNameLst>
                                      </p:cBhvr>
                                      <p:tavLst>
                                        <p:tav tm="0">
                                          <p:val>
                                            <p:strVal val="#ppt_x"/>
                                          </p:val>
                                        </p:tav>
                                        <p:tav tm="100000">
                                          <p:val>
                                            <p:strVal val="#ppt_x"/>
                                          </p:val>
                                        </p:tav>
                                      </p:tavLst>
                                    </p:anim>
                                    <p:anim calcmode="lin" valueType="num">
                                      <p:cBhvr additive="base">
                                        <p:cTn id="45" dur="500" fill="hold"/>
                                        <p:tgtEl>
                                          <p:spTgt spid="6"/>
                                        </p:tgtEl>
                                        <p:attrNameLst>
                                          <p:attrName>ppt_y</p:attrName>
                                        </p:attrNameLst>
                                      </p:cBhvr>
                                      <p:tavLst>
                                        <p:tav tm="0">
                                          <p:val>
                                            <p:strVal val="1+#ppt_h/2"/>
                                          </p:val>
                                        </p:tav>
                                        <p:tav tm="100000">
                                          <p:val>
                                            <p:strVal val="#ppt_y"/>
                                          </p:val>
                                        </p:tav>
                                      </p:tavLst>
                                    </p:anim>
                                  </p:childTnLst>
                                </p:cTn>
                              </p:par>
                            </p:childTnLst>
                          </p:cTn>
                        </p:par>
                        <p:par>
                          <p:cTn id="46" fill="hold">
                            <p:stCondLst>
                              <p:cond delay="21000"/>
                            </p:stCondLst>
                            <p:childTnLst>
                              <p:par>
                                <p:cTn id="47" presetID="2" presetClass="entr" presetSubtype="4" fill="hold" grpId="0" nodeType="after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par>
                          <p:cTn id="51" fill="hold">
                            <p:stCondLst>
                              <p:cond delay="21500"/>
                            </p:stCondLst>
                            <p:childTnLst>
                              <p:par>
                                <p:cTn id="52" presetID="2" presetClass="entr" presetSubtype="4" fill="hold" grpId="0" nodeType="afterEffect">
                                  <p:stCondLst>
                                    <p:cond delay="0"/>
                                  </p:stCondLst>
                                  <p:childTnLst>
                                    <p:set>
                                      <p:cBhvr>
                                        <p:cTn id="53" dur="1" fill="hold">
                                          <p:stCondLst>
                                            <p:cond delay="0"/>
                                          </p:stCondLst>
                                        </p:cTn>
                                        <p:tgtEl>
                                          <p:spTgt spid="7"/>
                                        </p:tgtEl>
                                        <p:attrNameLst>
                                          <p:attrName>style.visibility</p:attrName>
                                        </p:attrNameLst>
                                      </p:cBhvr>
                                      <p:to>
                                        <p:strVal val="visible"/>
                                      </p:to>
                                    </p:set>
                                    <p:anim calcmode="lin" valueType="num">
                                      <p:cBhvr additive="base">
                                        <p:cTn id="54" dur="500" fill="hold"/>
                                        <p:tgtEl>
                                          <p:spTgt spid="7"/>
                                        </p:tgtEl>
                                        <p:attrNameLst>
                                          <p:attrName>ppt_x</p:attrName>
                                        </p:attrNameLst>
                                      </p:cBhvr>
                                      <p:tavLst>
                                        <p:tav tm="0">
                                          <p:val>
                                            <p:strVal val="#ppt_x"/>
                                          </p:val>
                                        </p:tav>
                                        <p:tav tm="100000">
                                          <p:val>
                                            <p:strVal val="#ppt_x"/>
                                          </p:val>
                                        </p:tav>
                                      </p:tavLst>
                                    </p:anim>
                                    <p:anim calcmode="lin" valueType="num">
                                      <p:cBhvr additive="base">
                                        <p:cTn id="55" dur="500" fill="hold"/>
                                        <p:tgtEl>
                                          <p:spTgt spid="7"/>
                                        </p:tgtEl>
                                        <p:attrNameLst>
                                          <p:attrName>ppt_y</p:attrName>
                                        </p:attrNameLst>
                                      </p:cBhvr>
                                      <p:tavLst>
                                        <p:tav tm="0">
                                          <p:val>
                                            <p:strVal val="1+#ppt_h/2"/>
                                          </p:val>
                                        </p:tav>
                                        <p:tav tm="100000">
                                          <p:val>
                                            <p:strVal val="#ppt_y"/>
                                          </p:val>
                                        </p:tav>
                                      </p:tavLst>
                                    </p:anim>
                                  </p:childTnLst>
                                </p:cTn>
                              </p:par>
                            </p:childTnLst>
                          </p:cTn>
                        </p:par>
                        <p:par>
                          <p:cTn id="56" fill="hold">
                            <p:stCondLst>
                              <p:cond delay="22000"/>
                            </p:stCondLst>
                            <p:childTnLst>
                              <p:par>
                                <p:cTn id="57" presetID="2" presetClass="entr" presetSubtype="4" fill="hold" grpId="0" nodeType="afterEffect">
                                  <p:stCondLst>
                                    <p:cond delay="0"/>
                                  </p:stCondLst>
                                  <p:childTnLst>
                                    <p:set>
                                      <p:cBhvr>
                                        <p:cTn id="58" dur="1" fill="hold">
                                          <p:stCondLst>
                                            <p:cond delay="0"/>
                                          </p:stCondLst>
                                        </p:cTn>
                                        <p:tgtEl>
                                          <p:spTgt spid="3">
                                            <p:txEl>
                                              <p:pRg st="4" end="4"/>
                                            </p:txEl>
                                          </p:spTgt>
                                        </p:tgtEl>
                                        <p:attrNameLst>
                                          <p:attrName>style.visibility</p:attrName>
                                        </p:attrNameLst>
                                      </p:cBhvr>
                                      <p:to>
                                        <p:strVal val="visible"/>
                                      </p:to>
                                    </p:set>
                                    <p:anim calcmode="lin" valueType="num">
                                      <p:cBhvr additive="base">
                                        <p:cTn id="5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par>
                          <p:cTn id="61" fill="hold">
                            <p:stCondLst>
                              <p:cond delay="22500"/>
                            </p:stCondLst>
                            <p:childTnLst>
                              <p:par>
                                <p:cTn id="62" presetID="2" presetClass="entr" presetSubtype="4" fill="hold" grpId="0" nodeType="afterEffect">
                                  <p:stCondLst>
                                    <p:cond delay="0"/>
                                  </p:stCondLst>
                                  <p:childTnLst>
                                    <p:set>
                                      <p:cBhvr>
                                        <p:cTn id="63" dur="1" fill="hold">
                                          <p:stCondLst>
                                            <p:cond delay="0"/>
                                          </p:stCondLst>
                                        </p:cTn>
                                        <p:tgtEl>
                                          <p:spTgt spid="3">
                                            <p:txEl>
                                              <p:pRg st="5" end="5"/>
                                            </p:txEl>
                                          </p:spTgt>
                                        </p:tgtEl>
                                        <p:attrNameLst>
                                          <p:attrName>style.visibility</p:attrName>
                                        </p:attrNameLst>
                                      </p:cBhvr>
                                      <p:to>
                                        <p:strVal val="visible"/>
                                      </p:to>
                                    </p:set>
                                    <p:anim calcmode="lin" valueType="num">
                                      <p:cBhvr additive="base">
                                        <p:cTn id="6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par>
                          <p:cTn id="66" fill="hold">
                            <p:stCondLst>
                              <p:cond delay="23000"/>
                            </p:stCondLst>
                            <p:childTnLst>
                              <p:par>
                                <p:cTn id="67" presetID="2" presetClass="entr" presetSubtype="4" fill="hold" grpId="0" nodeType="afterEffect">
                                  <p:stCondLst>
                                    <p:cond delay="0"/>
                                  </p:stCondLst>
                                  <p:childTnLst>
                                    <p:set>
                                      <p:cBhvr>
                                        <p:cTn id="68" dur="1" fill="hold">
                                          <p:stCondLst>
                                            <p:cond delay="0"/>
                                          </p:stCondLst>
                                        </p:cTn>
                                        <p:tgtEl>
                                          <p:spTgt spid="8"/>
                                        </p:tgtEl>
                                        <p:attrNameLst>
                                          <p:attrName>style.visibility</p:attrName>
                                        </p:attrNameLst>
                                      </p:cBhvr>
                                      <p:to>
                                        <p:strVal val="visible"/>
                                      </p:to>
                                    </p:set>
                                    <p:anim calcmode="lin" valueType="num">
                                      <p:cBhvr additive="base">
                                        <p:cTn id="69" dur="500" fill="hold"/>
                                        <p:tgtEl>
                                          <p:spTgt spid="8"/>
                                        </p:tgtEl>
                                        <p:attrNameLst>
                                          <p:attrName>ppt_x</p:attrName>
                                        </p:attrNameLst>
                                      </p:cBhvr>
                                      <p:tavLst>
                                        <p:tav tm="0">
                                          <p:val>
                                            <p:strVal val="#ppt_x"/>
                                          </p:val>
                                        </p:tav>
                                        <p:tav tm="100000">
                                          <p:val>
                                            <p:strVal val="#ppt_x"/>
                                          </p:val>
                                        </p:tav>
                                      </p:tavLst>
                                    </p:anim>
                                    <p:anim calcmode="lin" valueType="num">
                                      <p:cBhvr additive="base">
                                        <p:cTn id="70" dur="500" fill="hold"/>
                                        <p:tgtEl>
                                          <p:spTgt spid="8"/>
                                        </p:tgtEl>
                                        <p:attrNameLst>
                                          <p:attrName>ppt_y</p:attrName>
                                        </p:attrNameLst>
                                      </p:cBhvr>
                                      <p:tavLst>
                                        <p:tav tm="0">
                                          <p:val>
                                            <p:strVal val="1+#ppt_h/2"/>
                                          </p:val>
                                        </p:tav>
                                        <p:tav tm="100000">
                                          <p:val>
                                            <p:strVal val="#ppt_y"/>
                                          </p:val>
                                        </p:tav>
                                      </p:tavLst>
                                    </p:anim>
                                  </p:childTnLst>
                                </p:cTn>
                              </p:par>
                            </p:childTnLst>
                          </p:cTn>
                        </p:par>
                        <p:par>
                          <p:cTn id="71" fill="hold">
                            <p:stCondLst>
                              <p:cond delay="23500"/>
                            </p:stCondLst>
                            <p:childTnLst>
                              <p:par>
                                <p:cTn id="72" presetID="2" presetClass="entr" presetSubtype="4"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additive="base">
                                        <p:cTn id="74" dur="500" fill="hold"/>
                                        <p:tgtEl>
                                          <p:spTgt spid="11"/>
                                        </p:tgtEl>
                                        <p:attrNameLst>
                                          <p:attrName>ppt_x</p:attrName>
                                        </p:attrNameLst>
                                      </p:cBhvr>
                                      <p:tavLst>
                                        <p:tav tm="0">
                                          <p:val>
                                            <p:strVal val="#ppt_x"/>
                                          </p:val>
                                        </p:tav>
                                        <p:tav tm="100000">
                                          <p:val>
                                            <p:strVal val="#ppt_x"/>
                                          </p:val>
                                        </p:tav>
                                      </p:tavLst>
                                    </p:anim>
                                    <p:anim calcmode="lin" valueType="num">
                                      <p:cBhvr additive="base">
                                        <p:cTn id="75"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P spid="4" grpId="0" animBg="1"/>
      <p:bldP spid="5" grpId="0" animBg="1"/>
      <p:bldP spid="6" grpId="0" animBg="1"/>
      <p:bldP spid="7" grpId="0" animBg="1"/>
      <p:bldP spid="8"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057400"/>
            <a:ext cx="8844742" cy="4800600"/>
          </a:xfrm>
          <a:prstGeom prst="rect">
            <a:avLst/>
          </a:prstGeom>
        </p:spPr>
      </p:pic>
      <p:sp>
        <p:nvSpPr>
          <p:cNvPr id="2" name="CasellaDiTesto 1">
            <a:extLst>
              <a:ext uri="{FF2B5EF4-FFF2-40B4-BE49-F238E27FC236}">
                <a16:creationId xmlns="" xmlns:a16="http://schemas.microsoft.com/office/drawing/2014/main" id="{8BE6236E-3DD7-47FF-9CDD-E5F73CE27061}"/>
              </a:ext>
            </a:extLst>
          </p:cNvPr>
          <p:cNvSpPr txBox="1"/>
          <p:nvPr/>
        </p:nvSpPr>
        <p:spPr>
          <a:xfrm>
            <a:off x="331882" y="165606"/>
            <a:ext cx="11625167" cy="2862322"/>
          </a:xfrm>
          <a:prstGeom prst="rect">
            <a:avLst/>
          </a:prstGeom>
          <a:noFill/>
        </p:spPr>
        <p:txBody>
          <a:bodyPr wrap="square" rtlCol="0">
            <a:spAutoFit/>
          </a:bodyPr>
          <a:lstStyle/>
          <a:p>
            <a:pPr algn="r"/>
            <a:r>
              <a:rPr lang="it-IT" sz="3000" dirty="0"/>
              <a:t>Se una cosa è </a:t>
            </a:r>
            <a:r>
              <a:rPr lang="it-IT" sz="3000" dirty="0" smtClean="0"/>
              <a:t>giusta ed </a:t>
            </a:r>
            <a:r>
              <a:rPr lang="it-IT" sz="3000" dirty="0"/>
              <a:t>è detta nel giusto modo </a:t>
            </a:r>
            <a:endParaRPr lang="it-IT" sz="3000" dirty="0" smtClean="0"/>
          </a:p>
          <a:p>
            <a:pPr algn="r"/>
            <a:r>
              <a:rPr lang="it-IT" sz="3000" dirty="0" smtClean="0"/>
              <a:t>è </a:t>
            </a:r>
            <a:r>
              <a:rPr lang="it-IT" sz="3000" dirty="0"/>
              <a:t>importante dirla </a:t>
            </a:r>
            <a:r>
              <a:rPr lang="it-IT" sz="3000" dirty="0" smtClean="0"/>
              <a:t>anche </a:t>
            </a:r>
            <a:r>
              <a:rPr lang="it-IT" sz="3000" dirty="0"/>
              <a:t>se può scontentare qualcuno. </a:t>
            </a:r>
            <a:endParaRPr lang="it-IT" sz="3000" dirty="0" smtClean="0"/>
          </a:p>
          <a:p>
            <a:pPr algn="r"/>
            <a:r>
              <a:rPr lang="it-IT" sz="3000" dirty="0" smtClean="0"/>
              <a:t>Del </a:t>
            </a:r>
            <a:r>
              <a:rPr lang="it-IT" sz="3000" dirty="0"/>
              <a:t>resto un vero amico accetta anche la critica. </a:t>
            </a:r>
            <a:endParaRPr lang="it-IT" sz="3000" dirty="0" smtClean="0"/>
          </a:p>
          <a:p>
            <a:pPr algn="r"/>
            <a:r>
              <a:rPr lang="it-IT" sz="3000" dirty="0" smtClean="0"/>
              <a:t>Vedrai </a:t>
            </a:r>
            <a:r>
              <a:rPr lang="it-IT" sz="3000" dirty="0"/>
              <a:t>che gli passerà e ti sarà grato per avergli aperto gli occhi. </a:t>
            </a:r>
            <a:endParaRPr lang="it-IT" sz="3000" dirty="0" smtClean="0"/>
          </a:p>
          <a:p>
            <a:pPr algn="r"/>
            <a:r>
              <a:rPr lang="it-IT" sz="3000" dirty="0" smtClean="0"/>
              <a:t>E </a:t>
            </a:r>
            <a:r>
              <a:rPr lang="it-IT" sz="3000" dirty="0"/>
              <a:t>se terrà il muso, pace</a:t>
            </a:r>
            <a:r>
              <a:rPr lang="it-IT" sz="3000" dirty="0" smtClean="0"/>
              <a:t>…</a:t>
            </a:r>
          </a:p>
          <a:p>
            <a:pPr algn="r"/>
            <a:r>
              <a:rPr lang="it-IT" sz="3000" dirty="0" smtClean="0"/>
              <a:t>tu </a:t>
            </a:r>
            <a:r>
              <a:rPr lang="it-IT" sz="3000" dirty="0"/>
              <a:t>sei stato un buon </a:t>
            </a:r>
            <a:r>
              <a:rPr lang="it-IT" sz="3000" dirty="0" smtClean="0"/>
              <a:t>amico</a:t>
            </a:r>
            <a:endParaRPr lang="it-IT" sz="30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20</a:t>
            </a:fld>
            <a:endParaRPr lang="it-IT"/>
          </a:p>
        </p:txBody>
      </p:sp>
      <p:sp>
        <p:nvSpPr>
          <p:cNvPr id="4" name="Pagina iniziale 3">
            <a:hlinkClick r:id="rId3" action="ppaction://hlinksldjump" highlightClick="1"/>
          </p:cNvPr>
          <p:cNvSpPr/>
          <p:nvPr/>
        </p:nvSpPr>
        <p:spPr>
          <a:xfrm>
            <a:off x="11080749" y="590867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0910846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CBCB6500-6964-4594-BAA7-0430488CB5CF}"/>
              </a:ext>
            </a:extLst>
          </p:cNvPr>
          <p:cNvSpPr txBox="1"/>
          <p:nvPr/>
        </p:nvSpPr>
        <p:spPr>
          <a:xfrm>
            <a:off x="173086" y="102106"/>
            <a:ext cx="7624714" cy="3323987"/>
          </a:xfrm>
          <a:prstGeom prst="rect">
            <a:avLst/>
          </a:prstGeom>
          <a:noFill/>
        </p:spPr>
        <p:txBody>
          <a:bodyPr wrap="square" rtlCol="0">
            <a:spAutoFit/>
          </a:bodyPr>
          <a:lstStyle/>
          <a:p>
            <a:r>
              <a:rPr lang="it-IT" sz="3500" dirty="0"/>
              <a:t>Bisogna avere il coraggio </a:t>
            </a:r>
            <a:endParaRPr lang="it-IT" sz="3500" dirty="0" smtClean="0"/>
          </a:p>
          <a:p>
            <a:r>
              <a:rPr lang="it-IT" sz="3500" dirty="0" smtClean="0"/>
              <a:t>di </a:t>
            </a:r>
            <a:r>
              <a:rPr lang="it-IT" sz="3500" dirty="0"/>
              <a:t>sostenere ciò che si ritiene giusto. Amicizia non vuol sempre dire </a:t>
            </a:r>
            <a:endParaRPr lang="it-IT" sz="3500" dirty="0" smtClean="0"/>
          </a:p>
          <a:p>
            <a:r>
              <a:rPr lang="it-IT" sz="3500" dirty="0" smtClean="0"/>
              <a:t>dare </a:t>
            </a:r>
            <a:r>
              <a:rPr lang="it-IT" sz="3500" dirty="0"/>
              <a:t>ragione a qualcuno </a:t>
            </a:r>
            <a:endParaRPr lang="it-IT" sz="3500" dirty="0" smtClean="0"/>
          </a:p>
          <a:p>
            <a:r>
              <a:rPr lang="it-IT" sz="3500" dirty="0" smtClean="0"/>
              <a:t>solo </a:t>
            </a:r>
            <a:r>
              <a:rPr lang="it-IT" sz="3500" dirty="0"/>
              <a:t>per non avere discussioni! </a:t>
            </a:r>
            <a:endParaRPr lang="it-IT" sz="3500" dirty="0" smtClean="0"/>
          </a:p>
          <a:p>
            <a:r>
              <a:rPr lang="it-IT" sz="3500" dirty="0" smtClean="0"/>
              <a:t>Hai </a:t>
            </a:r>
            <a:r>
              <a:rPr lang="it-IT" sz="3500" dirty="0"/>
              <a:t>perso un’occasione </a:t>
            </a:r>
            <a:r>
              <a:rPr lang="it-IT" sz="3500" dirty="0" smtClean="0"/>
              <a:t>importante</a:t>
            </a:r>
            <a:endParaRPr lang="it-IT" sz="35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21</a:t>
            </a:fld>
            <a:endParaRPr lang="it-IT"/>
          </a:p>
        </p:txBody>
      </p:sp>
      <p:sp>
        <p:nvSpPr>
          <p:cNvPr id="4" name="Pagina iniziale 3">
            <a:hlinkClick r:id="rId2" action="ppaction://hlinksldjump" highlightClick="1"/>
          </p:cNvPr>
          <p:cNvSpPr/>
          <p:nvPr/>
        </p:nvSpPr>
        <p:spPr>
          <a:xfrm>
            <a:off x="11099800" y="590867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5760" y="5572"/>
            <a:ext cx="4206240" cy="3054096"/>
          </a:xfrm>
          <a:prstGeom prst="rect">
            <a:avLst/>
          </a:prstGeom>
        </p:spPr>
      </p:pic>
    </p:spTree>
    <p:extLst>
      <p:ext uri="{BB962C8B-B14F-4D97-AF65-F5344CB8AC3E}">
        <p14:creationId xmlns:p14="http://schemas.microsoft.com/office/powerpoint/2010/main" val="154509076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alphaModFix amt="50000"/>
            <a:extLst>
              <a:ext uri="{28A0092B-C50C-407E-A947-70E740481C1C}">
                <a14:useLocalDpi xmlns:a14="http://schemas.microsoft.com/office/drawing/2010/main" val="0"/>
              </a:ext>
            </a:extLst>
          </a:blip>
          <a:stretch>
            <a:fillRect/>
          </a:stretch>
        </p:blipFill>
        <p:spPr>
          <a:xfrm>
            <a:off x="-870857" y="0"/>
            <a:ext cx="13062857" cy="6858000"/>
          </a:xfrm>
          <a:prstGeom prst="rect">
            <a:avLst/>
          </a:prstGeom>
        </p:spPr>
      </p:pic>
      <p:sp>
        <p:nvSpPr>
          <p:cNvPr id="2" name="CasellaDiTesto 1">
            <a:extLst>
              <a:ext uri="{FF2B5EF4-FFF2-40B4-BE49-F238E27FC236}">
                <a16:creationId xmlns="" xmlns:a16="http://schemas.microsoft.com/office/drawing/2014/main" id="{194C1FFA-3E6C-47A4-A41D-FEE0B5B35D48}"/>
              </a:ext>
            </a:extLst>
          </p:cNvPr>
          <p:cNvSpPr txBox="1"/>
          <p:nvPr/>
        </p:nvSpPr>
        <p:spPr>
          <a:xfrm>
            <a:off x="147272" y="118547"/>
            <a:ext cx="10542075" cy="6247864"/>
          </a:xfrm>
          <a:prstGeom prst="rect">
            <a:avLst/>
          </a:prstGeom>
          <a:noFill/>
        </p:spPr>
        <p:txBody>
          <a:bodyPr wrap="square" rtlCol="0">
            <a:spAutoFit/>
          </a:bodyPr>
          <a:lstStyle/>
          <a:p>
            <a:r>
              <a:rPr lang="it-IT" sz="4000" dirty="0"/>
              <a:t>Gli amici servono solo per fare delle sciocchezze? D’accordo che non bisogna </a:t>
            </a:r>
            <a:r>
              <a:rPr lang="it-IT" sz="4000" dirty="0" smtClean="0"/>
              <a:t>sempre </a:t>
            </a:r>
            <a:r>
              <a:rPr lang="it-IT" sz="4000" dirty="0"/>
              <a:t>essere seri</a:t>
            </a:r>
            <a:r>
              <a:rPr lang="it-IT" sz="4000" dirty="0" smtClean="0"/>
              <a:t>…</a:t>
            </a:r>
          </a:p>
          <a:p>
            <a:r>
              <a:rPr lang="it-IT" sz="4000" dirty="0" smtClean="0"/>
              <a:t>ma </a:t>
            </a:r>
            <a:r>
              <a:rPr lang="it-IT" sz="4000" dirty="0"/>
              <a:t>gli scherzi non si sa dove vadano a finire poi</a:t>
            </a:r>
            <a:r>
              <a:rPr lang="it-IT" sz="4000" dirty="0" smtClean="0"/>
              <a:t>…</a:t>
            </a:r>
          </a:p>
          <a:p>
            <a:r>
              <a:rPr lang="it-IT" sz="4000" dirty="0" smtClean="0"/>
              <a:t>suonare </a:t>
            </a:r>
            <a:r>
              <a:rPr lang="it-IT" sz="4000" dirty="0"/>
              <a:t>il campanello ad una persona anziana </a:t>
            </a:r>
            <a:endParaRPr lang="it-IT" sz="4000" dirty="0" smtClean="0"/>
          </a:p>
          <a:p>
            <a:r>
              <a:rPr lang="it-IT" sz="4000" dirty="0" smtClean="0"/>
              <a:t>per </a:t>
            </a:r>
            <a:r>
              <a:rPr lang="it-IT" sz="4000" dirty="0"/>
              <a:t>esempio potrebbe farlo spaventare. </a:t>
            </a:r>
            <a:endParaRPr lang="it-IT" sz="4000" dirty="0" smtClean="0"/>
          </a:p>
          <a:p>
            <a:r>
              <a:rPr lang="it-IT" sz="4000" dirty="0" smtClean="0"/>
              <a:t>Potrebbe </a:t>
            </a:r>
            <a:r>
              <a:rPr lang="it-IT" sz="4000" dirty="0"/>
              <a:t>essere una persona </a:t>
            </a:r>
            <a:endParaRPr lang="it-IT" sz="4000" dirty="0" smtClean="0"/>
          </a:p>
          <a:p>
            <a:r>
              <a:rPr lang="it-IT" sz="4000" dirty="0" smtClean="0"/>
              <a:t>che </a:t>
            </a:r>
            <a:r>
              <a:rPr lang="it-IT" sz="4000" dirty="0"/>
              <a:t>fatica molto a camminare. </a:t>
            </a:r>
            <a:endParaRPr lang="it-IT" sz="4000" dirty="0" smtClean="0"/>
          </a:p>
          <a:p>
            <a:r>
              <a:rPr lang="it-IT" sz="4000" dirty="0" smtClean="0"/>
              <a:t>Forse </a:t>
            </a:r>
            <a:r>
              <a:rPr lang="it-IT" sz="4000" dirty="0"/>
              <a:t>era il caso di pensarci prima </a:t>
            </a:r>
            <a:endParaRPr lang="it-IT" sz="4000" dirty="0" smtClean="0"/>
          </a:p>
          <a:p>
            <a:r>
              <a:rPr lang="it-IT" sz="4000" dirty="0" smtClean="0"/>
              <a:t>e </a:t>
            </a:r>
            <a:r>
              <a:rPr lang="it-IT" sz="4000" dirty="0"/>
              <a:t>avere il coraggio di essere </a:t>
            </a:r>
            <a:endParaRPr lang="it-IT" sz="4000" dirty="0" smtClean="0"/>
          </a:p>
          <a:p>
            <a:r>
              <a:rPr lang="it-IT" sz="4000" dirty="0" smtClean="0"/>
              <a:t>una </a:t>
            </a:r>
            <a:r>
              <a:rPr lang="it-IT" sz="4000" dirty="0"/>
              <a:t>voce fuori dal </a:t>
            </a:r>
            <a:r>
              <a:rPr lang="it-IT" sz="4000" dirty="0" smtClean="0"/>
              <a:t>coro</a:t>
            </a:r>
            <a:r>
              <a:rPr lang="it-IT" sz="4000" dirty="0"/>
              <a:t>.</a:t>
            </a:r>
          </a:p>
        </p:txBody>
      </p:sp>
      <p:sp>
        <p:nvSpPr>
          <p:cNvPr id="3" name="Segnaposto numero diapositiva 2"/>
          <p:cNvSpPr>
            <a:spLocks noGrp="1"/>
          </p:cNvSpPr>
          <p:nvPr>
            <p:ph type="sldNum" sz="quarter" idx="12"/>
          </p:nvPr>
        </p:nvSpPr>
        <p:spPr/>
        <p:txBody>
          <a:bodyPr/>
          <a:lstStyle/>
          <a:p>
            <a:fld id="{B7AB7447-C57F-44E8-9F3B-9FF7D85FF569}" type="slidenum">
              <a:rPr lang="it-IT" smtClean="0"/>
              <a:t>22</a:t>
            </a:fld>
            <a:endParaRPr lang="it-IT"/>
          </a:p>
        </p:txBody>
      </p:sp>
      <p:sp>
        <p:nvSpPr>
          <p:cNvPr id="4" name="Pagina iniziale 3">
            <a:hlinkClick r:id="rId3" action="ppaction://hlinksldjump" highlightClick="1"/>
          </p:cNvPr>
          <p:cNvSpPr/>
          <p:nvPr/>
        </p:nvSpPr>
        <p:spPr>
          <a:xfrm>
            <a:off x="10915650" y="590867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5240988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920" y="0"/>
            <a:ext cx="12740158" cy="6858000"/>
          </a:xfrm>
          <a:prstGeom prst="rect">
            <a:avLst/>
          </a:prstGeom>
        </p:spPr>
      </p:pic>
      <p:sp>
        <p:nvSpPr>
          <p:cNvPr id="2" name="CasellaDiTesto 1">
            <a:extLst>
              <a:ext uri="{FF2B5EF4-FFF2-40B4-BE49-F238E27FC236}">
                <a16:creationId xmlns="" xmlns:a16="http://schemas.microsoft.com/office/drawing/2014/main" id="{F2997FDD-3AC5-46E3-953C-362F87F7586C}"/>
              </a:ext>
            </a:extLst>
          </p:cNvPr>
          <p:cNvSpPr txBox="1"/>
          <p:nvPr/>
        </p:nvSpPr>
        <p:spPr>
          <a:xfrm>
            <a:off x="127262" y="0"/>
            <a:ext cx="8889476" cy="6555641"/>
          </a:xfrm>
          <a:prstGeom prst="rect">
            <a:avLst/>
          </a:prstGeom>
          <a:noFill/>
        </p:spPr>
        <p:txBody>
          <a:bodyPr wrap="square" rtlCol="0">
            <a:spAutoFit/>
          </a:bodyPr>
          <a:lstStyle/>
          <a:p>
            <a:r>
              <a:rPr lang="it-IT" sz="3500" dirty="0"/>
              <a:t>Buona mossa! Quando non si sa bene </a:t>
            </a:r>
            <a:endParaRPr lang="it-IT" sz="3500" dirty="0" smtClean="0"/>
          </a:p>
          <a:p>
            <a:r>
              <a:rPr lang="it-IT" sz="3500" dirty="0" smtClean="0"/>
              <a:t>come </a:t>
            </a:r>
            <a:r>
              <a:rPr lang="it-IT" sz="3500" dirty="0"/>
              <a:t>comportarsi è bene fermarsi </a:t>
            </a:r>
            <a:endParaRPr lang="it-IT" sz="3500" dirty="0" smtClean="0"/>
          </a:p>
          <a:p>
            <a:r>
              <a:rPr lang="it-IT" sz="3500" dirty="0" smtClean="0"/>
              <a:t>un </a:t>
            </a:r>
            <a:r>
              <a:rPr lang="it-IT" sz="3500" dirty="0"/>
              <a:t>attimo e magari sentire </a:t>
            </a:r>
            <a:endParaRPr lang="it-IT" sz="3500" dirty="0" smtClean="0"/>
          </a:p>
          <a:p>
            <a:r>
              <a:rPr lang="it-IT" sz="3500" dirty="0" smtClean="0"/>
              <a:t>chi </a:t>
            </a:r>
            <a:r>
              <a:rPr lang="it-IT" sz="3500" dirty="0"/>
              <a:t>ne sa di più. </a:t>
            </a:r>
            <a:endParaRPr lang="it-IT" sz="3500" dirty="0" smtClean="0"/>
          </a:p>
          <a:p>
            <a:r>
              <a:rPr lang="it-IT" sz="3500" dirty="0" smtClean="0"/>
              <a:t>I </a:t>
            </a:r>
            <a:r>
              <a:rPr lang="it-IT" sz="3500" dirty="0"/>
              <a:t>genitori non sono sempre lì </a:t>
            </a:r>
            <a:endParaRPr lang="it-IT" sz="3500" dirty="0" smtClean="0"/>
          </a:p>
          <a:p>
            <a:r>
              <a:rPr lang="it-IT" sz="3500" dirty="0" smtClean="0"/>
              <a:t>a </a:t>
            </a:r>
            <a:r>
              <a:rPr lang="it-IT" sz="3500" dirty="0"/>
              <a:t>sgridare o arrabbiarsi. </a:t>
            </a:r>
            <a:endParaRPr lang="it-IT" sz="3500" dirty="0" smtClean="0"/>
          </a:p>
          <a:p>
            <a:r>
              <a:rPr lang="it-IT" sz="3500" dirty="0" smtClean="0"/>
              <a:t>Capiscono </a:t>
            </a:r>
            <a:r>
              <a:rPr lang="it-IT" sz="3500" dirty="0"/>
              <a:t>la tua difficoltà </a:t>
            </a:r>
            <a:endParaRPr lang="it-IT" sz="3500" dirty="0" smtClean="0"/>
          </a:p>
          <a:p>
            <a:r>
              <a:rPr lang="it-IT" sz="3500" dirty="0" smtClean="0"/>
              <a:t>e </a:t>
            </a:r>
            <a:r>
              <a:rPr lang="it-IT" sz="3500" dirty="0"/>
              <a:t>ti danno dei consigli su cosa fare. </a:t>
            </a:r>
            <a:endParaRPr lang="it-IT" sz="3500" dirty="0" smtClean="0"/>
          </a:p>
          <a:p>
            <a:r>
              <a:rPr lang="it-IT" sz="3500" dirty="0" smtClean="0"/>
              <a:t>Inoltre</a:t>
            </a:r>
            <a:r>
              <a:rPr lang="it-IT" sz="3500" dirty="0"/>
              <a:t>, sei stato/a coraggioso/a, </a:t>
            </a:r>
            <a:endParaRPr lang="it-IT" sz="3500" dirty="0" smtClean="0"/>
          </a:p>
          <a:p>
            <a:r>
              <a:rPr lang="it-IT" sz="3500" dirty="0" smtClean="0"/>
              <a:t>perché </a:t>
            </a:r>
            <a:r>
              <a:rPr lang="it-IT" sz="3500" dirty="0"/>
              <a:t>ti sei dissociato </a:t>
            </a:r>
            <a:endParaRPr lang="it-IT" sz="3500" dirty="0" smtClean="0"/>
          </a:p>
          <a:p>
            <a:r>
              <a:rPr lang="it-IT" sz="3500" dirty="0" smtClean="0"/>
              <a:t>da </a:t>
            </a:r>
            <a:r>
              <a:rPr lang="it-IT" sz="3500" dirty="0"/>
              <a:t>una cosa sbagliata </a:t>
            </a:r>
            <a:r>
              <a:rPr lang="it-IT" sz="3500" dirty="0" smtClean="0"/>
              <a:t>con </a:t>
            </a:r>
            <a:r>
              <a:rPr lang="it-IT" sz="3500" dirty="0"/>
              <a:t>il rischio </a:t>
            </a:r>
            <a:endParaRPr lang="it-IT" sz="3500" dirty="0" smtClean="0"/>
          </a:p>
          <a:p>
            <a:r>
              <a:rPr lang="it-IT" sz="3500" dirty="0" smtClean="0"/>
              <a:t>di </a:t>
            </a:r>
            <a:r>
              <a:rPr lang="it-IT" sz="3500" dirty="0"/>
              <a:t>essere </a:t>
            </a:r>
            <a:r>
              <a:rPr lang="it-IT" sz="3500" dirty="0" smtClean="0"/>
              <a:t>preso </a:t>
            </a:r>
            <a:r>
              <a:rPr lang="it-IT" sz="3500" dirty="0"/>
              <a:t>in giro</a:t>
            </a:r>
            <a:r>
              <a:rPr lang="it-IT" sz="3500" dirty="0" smtClean="0"/>
              <a:t>.</a:t>
            </a:r>
            <a:endParaRPr lang="it-IT" sz="35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23</a:t>
            </a:fld>
            <a:endParaRPr lang="it-IT"/>
          </a:p>
        </p:txBody>
      </p:sp>
      <p:sp>
        <p:nvSpPr>
          <p:cNvPr id="4" name="Pagina iniziale 3">
            <a:hlinkClick r:id="rId3" action="ppaction://hlinksldjump" highlightClick="1"/>
          </p:cNvPr>
          <p:cNvSpPr/>
          <p:nvPr/>
        </p:nvSpPr>
        <p:spPr>
          <a:xfrm>
            <a:off x="10915650" y="590867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103946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654300"/>
            <a:ext cx="5872456" cy="4203700"/>
          </a:xfrm>
          <a:prstGeom prst="rect">
            <a:avLst/>
          </a:prstGeom>
        </p:spPr>
      </p:pic>
      <p:sp>
        <p:nvSpPr>
          <p:cNvPr id="2" name="CasellaDiTesto 1">
            <a:extLst>
              <a:ext uri="{FF2B5EF4-FFF2-40B4-BE49-F238E27FC236}">
                <a16:creationId xmlns="" xmlns:a16="http://schemas.microsoft.com/office/drawing/2014/main" id="{E6D5AADC-3AB8-4CC0-91E2-E5088688DF1F}"/>
              </a:ext>
            </a:extLst>
          </p:cNvPr>
          <p:cNvSpPr txBox="1"/>
          <p:nvPr/>
        </p:nvSpPr>
        <p:spPr>
          <a:xfrm>
            <a:off x="375596" y="172472"/>
            <a:ext cx="11548409" cy="2246769"/>
          </a:xfrm>
          <a:prstGeom prst="rect">
            <a:avLst/>
          </a:prstGeom>
          <a:noFill/>
        </p:spPr>
        <p:txBody>
          <a:bodyPr wrap="square" rtlCol="0">
            <a:spAutoFit/>
          </a:bodyPr>
          <a:lstStyle/>
          <a:p>
            <a:pPr algn="ctr"/>
            <a:r>
              <a:rPr lang="it-IT" sz="3500" dirty="0"/>
              <a:t>La figura rimane, però almeno tenti di rimediare. </a:t>
            </a:r>
            <a:endParaRPr lang="it-IT" sz="3500" dirty="0" smtClean="0"/>
          </a:p>
          <a:p>
            <a:pPr algn="ctr"/>
            <a:r>
              <a:rPr lang="it-IT" sz="3500" dirty="0" smtClean="0"/>
              <a:t>Anche </a:t>
            </a:r>
            <a:r>
              <a:rPr lang="it-IT" sz="3500" dirty="0"/>
              <a:t>se non è detto che la persona accetti le scuse, </a:t>
            </a:r>
            <a:endParaRPr lang="it-IT" sz="3500" dirty="0" smtClean="0"/>
          </a:p>
          <a:p>
            <a:pPr algn="ctr"/>
            <a:r>
              <a:rPr lang="it-IT" sz="3500" dirty="0" smtClean="0"/>
              <a:t>almeno </a:t>
            </a:r>
            <a:r>
              <a:rPr lang="it-IT" sz="3500" dirty="0"/>
              <a:t>hai capito l’errore. </a:t>
            </a:r>
            <a:endParaRPr lang="it-IT" sz="3500" dirty="0" smtClean="0"/>
          </a:p>
          <a:p>
            <a:pPr algn="ctr"/>
            <a:r>
              <a:rPr lang="it-IT" sz="3500" dirty="0" smtClean="0"/>
              <a:t>Ci </a:t>
            </a:r>
            <a:r>
              <a:rPr lang="it-IT" sz="3500" dirty="0"/>
              <a:t>vuole coraggio ad ammettere gli errori</a:t>
            </a:r>
            <a:r>
              <a:rPr lang="it-IT" sz="3500" dirty="0" smtClean="0"/>
              <a:t>!</a:t>
            </a:r>
            <a:endParaRPr lang="it-IT" sz="35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24</a:t>
            </a:fld>
            <a:endParaRPr lang="it-IT"/>
          </a:p>
        </p:txBody>
      </p:sp>
      <p:sp>
        <p:nvSpPr>
          <p:cNvPr id="4" name="Pagina iniziale 3">
            <a:hlinkClick r:id="rId3" action="ppaction://hlinksldjump" highlightClick="1"/>
          </p:cNvPr>
          <p:cNvSpPr/>
          <p:nvPr/>
        </p:nvSpPr>
        <p:spPr>
          <a:xfrm>
            <a:off x="11047706" y="590867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88975910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3062857" cy="6858000"/>
          </a:xfrm>
          <a:prstGeom prst="rect">
            <a:avLst/>
          </a:prstGeom>
        </p:spPr>
      </p:pic>
      <p:sp>
        <p:nvSpPr>
          <p:cNvPr id="2" name="CasellaDiTesto 1">
            <a:extLst>
              <a:ext uri="{FF2B5EF4-FFF2-40B4-BE49-F238E27FC236}">
                <a16:creationId xmlns="" xmlns:a16="http://schemas.microsoft.com/office/drawing/2014/main" id="{55F1A569-95F5-4317-86C2-0A26845E44DA}"/>
              </a:ext>
            </a:extLst>
          </p:cNvPr>
          <p:cNvSpPr txBox="1"/>
          <p:nvPr/>
        </p:nvSpPr>
        <p:spPr>
          <a:xfrm>
            <a:off x="1363090" y="192038"/>
            <a:ext cx="10558020" cy="4247317"/>
          </a:xfrm>
          <a:prstGeom prst="rect">
            <a:avLst/>
          </a:prstGeom>
          <a:noFill/>
        </p:spPr>
        <p:txBody>
          <a:bodyPr wrap="square" rtlCol="0">
            <a:spAutoFit/>
          </a:bodyPr>
          <a:lstStyle/>
          <a:p>
            <a:pPr algn="r"/>
            <a:r>
              <a:rPr lang="it-IT" sz="3000" dirty="0">
                <a:solidFill>
                  <a:schemeClr val="bg1"/>
                </a:solidFill>
              </a:rPr>
              <a:t>Forse era meglio tacere, </a:t>
            </a:r>
            <a:endParaRPr lang="it-IT" sz="3000" dirty="0" smtClean="0">
              <a:solidFill>
                <a:schemeClr val="bg1"/>
              </a:solidFill>
            </a:endParaRPr>
          </a:p>
          <a:p>
            <a:pPr algn="r"/>
            <a:r>
              <a:rPr lang="it-IT" sz="3000" dirty="0" smtClean="0">
                <a:solidFill>
                  <a:schemeClr val="bg1"/>
                </a:solidFill>
              </a:rPr>
              <a:t>sei </a:t>
            </a:r>
            <a:r>
              <a:rPr lang="it-IT" sz="3000" dirty="0">
                <a:solidFill>
                  <a:schemeClr val="bg1"/>
                </a:solidFill>
              </a:rPr>
              <a:t>nel torto più assoluto </a:t>
            </a:r>
            <a:endParaRPr lang="it-IT" sz="3000" dirty="0" smtClean="0">
              <a:solidFill>
                <a:schemeClr val="bg1"/>
              </a:solidFill>
            </a:endParaRPr>
          </a:p>
          <a:p>
            <a:pPr algn="r"/>
            <a:r>
              <a:rPr lang="it-IT" sz="3000" dirty="0" smtClean="0">
                <a:solidFill>
                  <a:schemeClr val="bg1"/>
                </a:solidFill>
              </a:rPr>
              <a:t>e </a:t>
            </a:r>
            <a:r>
              <a:rPr lang="it-IT" sz="3000" dirty="0">
                <a:solidFill>
                  <a:schemeClr val="bg1"/>
                </a:solidFill>
              </a:rPr>
              <a:t>in più fai una sceneggiata </a:t>
            </a:r>
            <a:endParaRPr lang="it-IT" sz="3000" dirty="0" smtClean="0">
              <a:solidFill>
                <a:schemeClr val="bg1"/>
              </a:solidFill>
            </a:endParaRPr>
          </a:p>
          <a:p>
            <a:pPr algn="r"/>
            <a:r>
              <a:rPr lang="it-IT" sz="3000" dirty="0" smtClean="0">
                <a:solidFill>
                  <a:schemeClr val="bg1"/>
                </a:solidFill>
              </a:rPr>
              <a:t>in </a:t>
            </a:r>
            <a:r>
              <a:rPr lang="it-IT" sz="3000" dirty="0">
                <a:solidFill>
                  <a:schemeClr val="bg1"/>
                </a:solidFill>
              </a:rPr>
              <a:t>mezzo al paese? </a:t>
            </a:r>
            <a:endParaRPr lang="it-IT" sz="3000" dirty="0" smtClean="0">
              <a:solidFill>
                <a:schemeClr val="bg1"/>
              </a:solidFill>
            </a:endParaRPr>
          </a:p>
          <a:p>
            <a:pPr algn="r"/>
            <a:r>
              <a:rPr lang="it-IT" sz="3000" dirty="0" smtClean="0">
                <a:solidFill>
                  <a:schemeClr val="bg1"/>
                </a:solidFill>
              </a:rPr>
              <a:t>Comprensibile </a:t>
            </a:r>
            <a:r>
              <a:rPr lang="it-IT" sz="3000" dirty="0">
                <a:solidFill>
                  <a:schemeClr val="bg1"/>
                </a:solidFill>
              </a:rPr>
              <a:t>la rabbia e la delusione </a:t>
            </a:r>
            <a:endParaRPr lang="it-IT" sz="3000" dirty="0" smtClean="0">
              <a:solidFill>
                <a:schemeClr val="bg1"/>
              </a:solidFill>
            </a:endParaRPr>
          </a:p>
          <a:p>
            <a:pPr algn="r"/>
            <a:r>
              <a:rPr lang="it-IT" sz="3000" dirty="0" smtClean="0">
                <a:solidFill>
                  <a:schemeClr val="bg1"/>
                </a:solidFill>
              </a:rPr>
              <a:t>per </a:t>
            </a:r>
            <a:r>
              <a:rPr lang="it-IT" sz="3000" dirty="0">
                <a:solidFill>
                  <a:schemeClr val="bg1"/>
                </a:solidFill>
              </a:rPr>
              <a:t>essere stato sgamato, </a:t>
            </a:r>
            <a:endParaRPr lang="it-IT" sz="3000" dirty="0" smtClean="0">
              <a:solidFill>
                <a:schemeClr val="bg1"/>
              </a:solidFill>
            </a:endParaRPr>
          </a:p>
          <a:p>
            <a:pPr algn="r"/>
            <a:r>
              <a:rPr lang="it-IT" sz="3000" dirty="0" smtClean="0">
                <a:solidFill>
                  <a:schemeClr val="bg1"/>
                </a:solidFill>
              </a:rPr>
              <a:t>ma </a:t>
            </a:r>
            <a:r>
              <a:rPr lang="it-IT" sz="3000" dirty="0">
                <a:solidFill>
                  <a:schemeClr val="bg1"/>
                </a:solidFill>
              </a:rPr>
              <a:t>è difficile costruire un’amicizia </a:t>
            </a:r>
            <a:endParaRPr lang="it-IT" sz="3000" dirty="0" smtClean="0">
              <a:solidFill>
                <a:schemeClr val="bg1"/>
              </a:solidFill>
            </a:endParaRPr>
          </a:p>
          <a:p>
            <a:pPr algn="r"/>
            <a:r>
              <a:rPr lang="it-IT" sz="3000" dirty="0" smtClean="0">
                <a:solidFill>
                  <a:schemeClr val="bg1"/>
                </a:solidFill>
              </a:rPr>
              <a:t>su </a:t>
            </a:r>
            <a:r>
              <a:rPr lang="it-IT" sz="3000" dirty="0">
                <a:solidFill>
                  <a:schemeClr val="bg1"/>
                </a:solidFill>
              </a:rPr>
              <a:t>queste basi, </a:t>
            </a:r>
            <a:endParaRPr lang="it-IT" sz="3000" dirty="0" smtClean="0">
              <a:solidFill>
                <a:schemeClr val="bg1"/>
              </a:solidFill>
            </a:endParaRPr>
          </a:p>
          <a:p>
            <a:pPr algn="r"/>
            <a:r>
              <a:rPr lang="it-IT" sz="3000" dirty="0" smtClean="0">
                <a:solidFill>
                  <a:schemeClr val="bg1"/>
                </a:solidFill>
              </a:rPr>
              <a:t>anzi </a:t>
            </a:r>
            <a:r>
              <a:rPr lang="it-IT" sz="3000" dirty="0">
                <a:solidFill>
                  <a:schemeClr val="bg1"/>
                </a:solidFill>
              </a:rPr>
              <a:t>forse ti sei creato/a un nemico</a:t>
            </a:r>
            <a:r>
              <a:rPr lang="it-IT" sz="3000" dirty="0" smtClean="0">
                <a:solidFill>
                  <a:schemeClr val="bg1"/>
                </a:solidFill>
              </a:rPr>
              <a:t>.</a:t>
            </a:r>
            <a:endParaRPr lang="it-IT" sz="3000" dirty="0">
              <a:solidFill>
                <a:schemeClr val="bg1"/>
              </a:solidFill>
            </a:endParaRPr>
          </a:p>
        </p:txBody>
      </p:sp>
      <p:sp>
        <p:nvSpPr>
          <p:cNvPr id="3" name="Segnaposto numero diapositiva 2"/>
          <p:cNvSpPr>
            <a:spLocks noGrp="1"/>
          </p:cNvSpPr>
          <p:nvPr>
            <p:ph type="sldNum" sz="quarter" idx="12"/>
          </p:nvPr>
        </p:nvSpPr>
        <p:spPr/>
        <p:txBody>
          <a:bodyPr/>
          <a:lstStyle/>
          <a:p>
            <a:fld id="{B7AB7447-C57F-44E8-9F3B-9FF7D85FF569}" type="slidenum">
              <a:rPr lang="it-IT" smtClean="0"/>
              <a:t>25</a:t>
            </a:fld>
            <a:endParaRPr lang="it-IT"/>
          </a:p>
        </p:txBody>
      </p:sp>
      <p:sp>
        <p:nvSpPr>
          <p:cNvPr id="4" name="Pagina iniziale 3">
            <a:hlinkClick r:id="rId3" action="ppaction://hlinksldjump" highlightClick="1"/>
          </p:cNvPr>
          <p:cNvSpPr/>
          <p:nvPr/>
        </p:nvSpPr>
        <p:spPr>
          <a:xfrm>
            <a:off x="10915650" y="581342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2810035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01600" y="-816187"/>
            <a:ext cx="12293600" cy="7674187"/>
          </a:xfrm>
          <a:prstGeom prst="rect">
            <a:avLst/>
          </a:prstGeom>
        </p:spPr>
      </p:pic>
      <p:sp>
        <p:nvSpPr>
          <p:cNvPr id="2" name="CasellaDiTesto 1">
            <a:extLst>
              <a:ext uri="{FF2B5EF4-FFF2-40B4-BE49-F238E27FC236}">
                <a16:creationId xmlns="" xmlns:a16="http://schemas.microsoft.com/office/drawing/2014/main" id="{DC4227ED-97EC-440E-98C0-364155384E8B}"/>
              </a:ext>
            </a:extLst>
          </p:cNvPr>
          <p:cNvSpPr txBox="1"/>
          <p:nvPr/>
        </p:nvSpPr>
        <p:spPr>
          <a:xfrm>
            <a:off x="2574174" y="0"/>
            <a:ext cx="9525684" cy="3862596"/>
          </a:xfrm>
          <a:prstGeom prst="rect">
            <a:avLst/>
          </a:prstGeom>
          <a:noFill/>
        </p:spPr>
        <p:txBody>
          <a:bodyPr wrap="square" rtlCol="0">
            <a:spAutoFit/>
          </a:bodyPr>
          <a:lstStyle/>
          <a:p>
            <a:pPr algn="r"/>
            <a:r>
              <a:rPr lang="it-IT" sz="3500" dirty="0"/>
              <a:t>È comprensibile il fatto </a:t>
            </a:r>
            <a:endParaRPr lang="it-IT" sz="3500" dirty="0" smtClean="0"/>
          </a:p>
          <a:p>
            <a:pPr algn="r"/>
            <a:r>
              <a:rPr lang="it-IT" sz="3500" dirty="0" smtClean="0"/>
              <a:t>di </a:t>
            </a:r>
            <a:r>
              <a:rPr lang="it-IT" sz="3500" dirty="0"/>
              <a:t>voler evitare la sofferenza, </a:t>
            </a:r>
            <a:endParaRPr lang="it-IT" sz="3500" dirty="0" smtClean="0"/>
          </a:p>
          <a:p>
            <a:pPr algn="r"/>
            <a:r>
              <a:rPr lang="it-IT" sz="3500" dirty="0" smtClean="0"/>
              <a:t>ma </a:t>
            </a:r>
            <a:r>
              <a:rPr lang="it-IT" sz="3500" dirty="0"/>
              <a:t>senza difficoltà </a:t>
            </a:r>
            <a:endParaRPr lang="it-IT" sz="3500" dirty="0" smtClean="0"/>
          </a:p>
          <a:p>
            <a:pPr algn="r"/>
            <a:r>
              <a:rPr lang="it-IT" sz="3500" dirty="0" smtClean="0"/>
              <a:t>è </a:t>
            </a:r>
            <a:r>
              <a:rPr lang="it-IT" sz="3500" dirty="0"/>
              <a:t>impossibile creare </a:t>
            </a:r>
            <a:endParaRPr lang="it-IT" sz="3500" dirty="0" smtClean="0"/>
          </a:p>
          <a:p>
            <a:pPr algn="r"/>
            <a:r>
              <a:rPr lang="it-IT" sz="3500" dirty="0" smtClean="0"/>
              <a:t>una </a:t>
            </a:r>
            <a:r>
              <a:rPr lang="it-IT" sz="3500" dirty="0"/>
              <a:t>amicizia autentica. </a:t>
            </a:r>
            <a:endParaRPr lang="it-IT" sz="3500" dirty="0" smtClean="0"/>
          </a:p>
          <a:p>
            <a:pPr algn="r"/>
            <a:r>
              <a:rPr lang="it-IT" sz="3500" dirty="0" smtClean="0"/>
              <a:t>L’andarsene </a:t>
            </a:r>
            <a:r>
              <a:rPr lang="it-IT" sz="3500" dirty="0"/>
              <a:t>gettando la spugna </a:t>
            </a:r>
            <a:r>
              <a:rPr lang="it-IT" sz="3500" dirty="0" smtClean="0"/>
              <a:t>subito </a:t>
            </a:r>
          </a:p>
          <a:p>
            <a:pPr algn="r"/>
            <a:r>
              <a:rPr lang="it-IT" sz="3500" dirty="0" smtClean="0"/>
              <a:t>non </a:t>
            </a:r>
            <a:r>
              <a:rPr lang="it-IT" sz="3500" dirty="0"/>
              <a:t>è forse l’idea </a:t>
            </a:r>
            <a:r>
              <a:rPr lang="it-IT" sz="3500" dirty="0" smtClean="0"/>
              <a:t>migliore.</a:t>
            </a:r>
            <a:endParaRPr lang="it-IT" sz="35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26</a:t>
            </a:fld>
            <a:endParaRPr lang="it-IT"/>
          </a:p>
        </p:txBody>
      </p:sp>
      <p:sp>
        <p:nvSpPr>
          <p:cNvPr id="4" name="Pagina iniziale 3">
            <a:hlinkClick r:id="rId3" action="ppaction://hlinksldjump" highlightClick="1"/>
          </p:cNvPr>
          <p:cNvSpPr/>
          <p:nvPr/>
        </p:nvSpPr>
        <p:spPr>
          <a:xfrm>
            <a:off x="383766" y="5726112"/>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6280085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00" y="2276475"/>
            <a:ext cx="4445000" cy="4445000"/>
          </a:xfrm>
          <a:prstGeom prst="rect">
            <a:avLst/>
          </a:prstGeom>
        </p:spPr>
      </p:pic>
      <p:sp>
        <p:nvSpPr>
          <p:cNvPr id="2" name="CasellaDiTesto 1">
            <a:extLst>
              <a:ext uri="{FF2B5EF4-FFF2-40B4-BE49-F238E27FC236}">
                <a16:creationId xmlns="" xmlns:a16="http://schemas.microsoft.com/office/drawing/2014/main" id="{D9752F54-72C9-4573-A777-9F5C4F51300F}"/>
              </a:ext>
            </a:extLst>
          </p:cNvPr>
          <p:cNvSpPr txBox="1"/>
          <p:nvPr/>
        </p:nvSpPr>
        <p:spPr>
          <a:xfrm>
            <a:off x="299824" y="205295"/>
            <a:ext cx="11384175" cy="4939814"/>
          </a:xfrm>
          <a:prstGeom prst="rect">
            <a:avLst/>
          </a:prstGeom>
          <a:noFill/>
        </p:spPr>
        <p:txBody>
          <a:bodyPr wrap="square" rtlCol="0">
            <a:spAutoFit/>
          </a:bodyPr>
          <a:lstStyle/>
          <a:p>
            <a:r>
              <a:rPr lang="it-IT" sz="3500" dirty="0"/>
              <a:t>Una vera amicizia non può nascere in due secondi </a:t>
            </a:r>
            <a:endParaRPr lang="it-IT" sz="3500" dirty="0" smtClean="0"/>
          </a:p>
          <a:p>
            <a:r>
              <a:rPr lang="it-IT" sz="3500" dirty="0" smtClean="0"/>
              <a:t>se </a:t>
            </a:r>
            <a:r>
              <a:rPr lang="it-IT" sz="3500" dirty="0"/>
              <a:t>non in rarissimi casi, </a:t>
            </a:r>
            <a:endParaRPr lang="it-IT" sz="3500" dirty="0" smtClean="0"/>
          </a:p>
          <a:p>
            <a:r>
              <a:rPr lang="it-IT" sz="3500" dirty="0" smtClean="0"/>
              <a:t>è </a:t>
            </a:r>
            <a:r>
              <a:rPr lang="it-IT" sz="3500" dirty="0"/>
              <a:t>giusto capire che non possiamo pretendere </a:t>
            </a:r>
            <a:endParaRPr lang="it-IT" sz="3500" dirty="0" smtClean="0"/>
          </a:p>
          <a:p>
            <a:r>
              <a:rPr lang="it-IT" sz="3500" dirty="0" smtClean="0"/>
              <a:t>che </a:t>
            </a:r>
            <a:r>
              <a:rPr lang="it-IT" sz="3500" dirty="0"/>
              <a:t>tutti ci vengano a salutare solo perché </a:t>
            </a:r>
            <a:endParaRPr lang="it-IT" sz="3500" dirty="0" smtClean="0"/>
          </a:p>
          <a:p>
            <a:r>
              <a:rPr lang="it-IT" sz="3500" dirty="0" smtClean="0"/>
              <a:t>finalmente </a:t>
            </a:r>
            <a:r>
              <a:rPr lang="it-IT" sz="3500" dirty="0"/>
              <a:t>abbiamo deciso di farci vedere</a:t>
            </a:r>
            <a:r>
              <a:rPr lang="it-IT" sz="3500" dirty="0" smtClean="0"/>
              <a:t>!</a:t>
            </a:r>
          </a:p>
          <a:p>
            <a:r>
              <a:rPr lang="it-IT" sz="3500" dirty="0" smtClean="0"/>
              <a:t>Con </a:t>
            </a:r>
            <a:r>
              <a:rPr lang="it-IT" sz="3500" dirty="0"/>
              <a:t>il tempo e tanta pazienza, </a:t>
            </a:r>
            <a:endParaRPr lang="it-IT" sz="3500" dirty="0" smtClean="0"/>
          </a:p>
          <a:p>
            <a:r>
              <a:rPr lang="it-IT" sz="3500" dirty="0" smtClean="0"/>
              <a:t>senza </a:t>
            </a:r>
            <a:r>
              <a:rPr lang="it-IT" sz="3500" dirty="0"/>
              <a:t>paura delle difficoltà </a:t>
            </a:r>
            <a:endParaRPr lang="it-IT" sz="3500" dirty="0" smtClean="0"/>
          </a:p>
          <a:p>
            <a:r>
              <a:rPr lang="it-IT" sz="3500" dirty="0" smtClean="0"/>
              <a:t>potranno </a:t>
            </a:r>
            <a:r>
              <a:rPr lang="it-IT" sz="3500" dirty="0"/>
              <a:t>nascere delle buone amicizie </a:t>
            </a:r>
            <a:endParaRPr lang="it-IT" sz="3500" dirty="0" smtClean="0"/>
          </a:p>
          <a:p>
            <a:r>
              <a:rPr lang="it-IT" sz="3500" dirty="0" smtClean="0"/>
              <a:t>aprendosi </a:t>
            </a:r>
            <a:r>
              <a:rPr lang="it-IT" sz="3500" dirty="0"/>
              <a:t>agli altri. Sei sulla buona strada</a:t>
            </a:r>
            <a:r>
              <a:rPr lang="it-IT" sz="3500" dirty="0" smtClean="0"/>
              <a:t>!!</a:t>
            </a:r>
            <a:endParaRPr lang="it-IT" sz="35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27</a:t>
            </a:fld>
            <a:endParaRPr lang="it-IT"/>
          </a:p>
        </p:txBody>
      </p:sp>
      <p:sp>
        <p:nvSpPr>
          <p:cNvPr id="4" name="Pagina iniziale 3">
            <a:hlinkClick r:id="rId3" action="ppaction://hlinksldjump" highlightClick="1"/>
          </p:cNvPr>
          <p:cNvSpPr/>
          <p:nvPr/>
        </p:nvSpPr>
        <p:spPr>
          <a:xfrm>
            <a:off x="299825" y="5726112"/>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107098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numero diapositiva 2"/>
          <p:cNvSpPr>
            <a:spLocks noGrp="1"/>
          </p:cNvSpPr>
          <p:nvPr>
            <p:ph type="sldNum" sz="quarter" idx="12"/>
          </p:nvPr>
        </p:nvSpPr>
        <p:spPr/>
        <p:txBody>
          <a:bodyPr/>
          <a:lstStyle/>
          <a:p>
            <a:fld id="{B7AB7447-C57F-44E8-9F3B-9FF7D85FF569}" type="slidenum">
              <a:rPr lang="it-IT" smtClean="0"/>
              <a:t>28</a:t>
            </a:fld>
            <a:endParaRPr lang="it-IT"/>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60401"/>
            <a:ext cx="12192000" cy="8151223"/>
          </a:xfrm>
          <a:prstGeom prst="rect">
            <a:avLst/>
          </a:prstGeom>
        </p:spPr>
      </p:pic>
      <p:sp>
        <p:nvSpPr>
          <p:cNvPr id="4" name="Pagina iniziale 3">
            <a:hlinkClick r:id="rId3" action="ppaction://hlinksldjump" highlightClick="1"/>
          </p:cNvPr>
          <p:cNvSpPr/>
          <p:nvPr/>
        </p:nvSpPr>
        <p:spPr>
          <a:xfrm>
            <a:off x="10756900" y="5644153"/>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775410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021F3B4D-E2D9-46E2-B3C1-FFF84933EE7D}"/>
              </a:ext>
            </a:extLst>
          </p:cNvPr>
          <p:cNvSpPr txBox="1"/>
          <p:nvPr/>
        </p:nvSpPr>
        <p:spPr>
          <a:xfrm>
            <a:off x="62318" y="1375686"/>
            <a:ext cx="6338482" cy="5247590"/>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it-IT" sz="4000" dirty="0" smtClean="0"/>
              <a:t>Mi </a:t>
            </a:r>
            <a:r>
              <a:rPr lang="it-IT" sz="4000" dirty="0"/>
              <a:t>arrabbio e con forza spiego le mie ragioni, del resto con me si sono sempre divertiti</a:t>
            </a:r>
            <a:r>
              <a:rPr lang="it-IT" sz="4000" dirty="0" smtClean="0"/>
              <a:t>! </a:t>
            </a:r>
            <a:endParaRPr lang="it-IT" sz="4000" dirty="0"/>
          </a:p>
          <a:p>
            <a:pPr marL="342900" indent="-342900">
              <a:spcAft>
                <a:spcPts val="1800"/>
              </a:spcAft>
              <a:buFont typeface="Arial" panose="020B0604020202020204" pitchFamily="34" charset="0"/>
              <a:buChar char="•"/>
            </a:pPr>
            <a:r>
              <a:rPr lang="it-IT" sz="4000" dirty="0"/>
              <a:t>Ci rimango un po’ male, mi piacerebbe capire come mai non accettano la mia proposta. Tento di </a:t>
            </a:r>
            <a:r>
              <a:rPr lang="it-IT" sz="4000" dirty="0" smtClean="0"/>
              <a:t>parlarci. </a:t>
            </a:r>
            <a:endParaRPr lang="it-IT" sz="4000" dirty="0"/>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2058" y="3327468"/>
            <a:ext cx="5100284" cy="3394007"/>
          </a:xfrm>
          <a:prstGeom prst="rect">
            <a:avLst/>
          </a:prstGeom>
        </p:spPr>
      </p:pic>
      <p:sp>
        <p:nvSpPr>
          <p:cNvPr id="3" name="Segnaposto numero diapositiva 2"/>
          <p:cNvSpPr>
            <a:spLocks noGrp="1"/>
          </p:cNvSpPr>
          <p:nvPr>
            <p:ph type="sldNum" sz="quarter" idx="12"/>
          </p:nvPr>
        </p:nvSpPr>
        <p:spPr/>
        <p:txBody>
          <a:bodyPr/>
          <a:lstStyle/>
          <a:p>
            <a:fld id="{B7AB7447-C57F-44E8-9F3B-9FF7D85FF569}" type="slidenum">
              <a:rPr lang="it-IT" smtClean="0"/>
              <a:t>3</a:t>
            </a:fld>
            <a:endParaRPr lang="it-IT"/>
          </a:p>
        </p:txBody>
      </p:sp>
      <p:sp>
        <p:nvSpPr>
          <p:cNvPr id="4" name="Freccia destra rientrata 3">
            <a:hlinkClick r:id="rId3" action="ppaction://hlinksldjump"/>
          </p:cNvPr>
          <p:cNvSpPr/>
          <p:nvPr/>
        </p:nvSpPr>
        <p:spPr>
          <a:xfrm>
            <a:off x="4066026" y="3444677"/>
            <a:ext cx="4393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4" action="ppaction://hlinksldjump"/>
          </p:cNvPr>
          <p:cNvSpPr/>
          <p:nvPr/>
        </p:nvSpPr>
        <p:spPr>
          <a:xfrm>
            <a:off x="6104918" y="6040455"/>
            <a:ext cx="439363" cy="369869"/>
          </a:xfrm>
          <a:prstGeom prst="notch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Rettangolo 6"/>
          <p:cNvSpPr/>
          <p:nvPr/>
        </p:nvSpPr>
        <p:spPr>
          <a:xfrm>
            <a:off x="62318" y="52247"/>
            <a:ext cx="11939182" cy="1323439"/>
          </a:xfrm>
          <a:prstGeom prst="rect">
            <a:avLst/>
          </a:prstGeom>
        </p:spPr>
        <p:txBody>
          <a:bodyPr wrap="square">
            <a:spAutoFit/>
          </a:bodyPr>
          <a:lstStyle/>
          <a:p>
            <a:pPr algn="ctr"/>
            <a:r>
              <a:rPr lang="it-IT" sz="4000" b="1" dirty="0"/>
              <a:t>Gli amici non accettano la mia proposta, proprio non li diverte e non li interessa, come posso reagire?</a:t>
            </a:r>
          </a:p>
        </p:txBody>
      </p:sp>
    </p:spTree>
    <p:extLst>
      <p:ext uri="{BB962C8B-B14F-4D97-AF65-F5344CB8AC3E}">
        <p14:creationId xmlns:p14="http://schemas.microsoft.com/office/powerpoint/2010/main" val="224969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par>
                                <p:cTn id="8" presetID="18" presetClass="entr" presetSubtype="12"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downLeft)">
                                      <p:cBhvr>
                                        <p:cTn id="10" dur="500"/>
                                        <p:tgtEl>
                                          <p:spTgt spid="4"/>
                                        </p:tgtEl>
                                      </p:cBhvr>
                                    </p:animEffect>
                                  </p:childTnLst>
                                </p:cTn>
                              </p:par>
                              <p:par>
                                <p:cTn id="11" presetID="18" presetClass="entr" presetSubtype="1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5651500" y="2482836"/>
            <a:ext cx="6502400" cy="4330700"/>
          </a:xfrm>
          <a:prstGeom prst="rect">
            <a:avLst/>
          </a:prstGeom>
        </p:spPr>
      </p:pic>
      <p:sp>
        <p:nvSpPr>
          <p:cNvPr id="2" name="CasellaDiTesto 1">
            <a:extLst>
              <a:ext uri="{FF2B5EF4-FFF2-40B4-BE49-F238E27FC236}">
                <a16:creationId xmlns="" xmlns:a16="http://schemas.microsoft.com/office/drawing/2014/main" id="{22AC7C18-4641-4B5B-82EF-58BAB717B8CA}"/>
              </a:ext>
            </a:extLst>
          </p:cNvPr>
          <p:cNvSpPr txBox="1"/>
          <p:nvPr/>
        </p:nvSpPr>
        <p:spPr>
          <a:xfrm>
            <a:off x="215900" y="2112327"/>
            <a:ext cx="11493500" cy="4770537"/>
          </a:xfrm>
          <a:prstGeom prst="rect">
            <a:avLst/>
          </a:prstGeom>
          <a:noFill/>
        </p:spPr>
        <p:txBody>
          <a:bodyPr wrap="square" rtlCol="0">
            <a:spAutoFit/>
          </a:bodyPr>
          <a:lstStyle/>
          <a:p>
            <a:pPr marL="342900" indent="-342900">
              <a:buFont typeface="Arial" panose="020B0604020202020204" pitchFamily="34" charset="0"/>
              <a:buChar char="•"/>
            </a:pPr>
            <a:r>
              <a:rPr lang="it-IT" sz="4000" dirty="0" smtClean="0"/>
              <a:t>Ho </a:t>
            </a:r>
            <a:r>
              <a:rPr lang="it-IT" sz="4000" dirty="0"/>
              <a:t>qualche asso nella manica, comincio a fare battute a tutto spiano e molti iniziano a ridere. È bello essere quello capace di far </a:t>
            </a:r>
            <a:r>
              <a:rPr lang="it-IT" sz="4000" dirty="0" smtClean="0"/>
              <a:t>ridere. </a:t>
            </a:r>
            <a:endParaRPr lang="it-IT" sz="4000" dirty="0"/>
          </a:p>
          <a:p>
            <a:endParaRPr lang="it-IT" sz="4000" dirty="0"/>
          </a:p>
          <a:p>
            <a:pPr marL="342900" indent="-342900">
              <a:buFont typeface="Arial" panose="020B0604020202020204" pitchFamily="34" charset="0"/>
              <a:buChar char="•"/>
            </a:pPr>
            <a:r>
              <a:rPr lang="it-IT" sz="4000" dirty="0"/>
              <a:t>Sono in imbarazzo con altre persone, non </a:t>
            </a:r>
            <a:r>
              <a:rPr lang="it-IT" sz="4000" dirty="0" smtClean="0"/>
              <a:t>so </a:t>
            </a:r>
            <a:r>
              <a:rPr lang="it-IT" sz="4000" dirty="0"/>
              <a:t>mai cosa dire perché alla fine non </a:t>
            </a:r>
            <a:r>
              <a:rPr lang="it-IT" sz="4000" dirty="0" smtClean="0"/>
              <a:t>so </a:t>
            </a:r>
            <a:r>
              <a:rPr lang="it-IT" sz="4000" dirty="0"/>
              <a:t>neanche chi sono…sto lì un po’ ma poi è meglio </a:t>
            </a:r>
            <a:r>
              <a:rPr lang="it-IT" sz="4000" dirty="0" smtClean="0"/>
              <a:t>andarsene </a:t>
            </a:r>
            <a:endParaRPr lang="it-IT" sz="4000" dirty="0"/>
          </a:p>
          <a:p>
            <a:pPr marL="342900" indent="-342900">
              <a:buFont typeface="Arial" panose="020B0604020202020204" pitchFamily="34" charset="0"/>
              <a:buChar char="•"/>
            </a:pPr>
            <a:endParaRPr lang="it-IT" sz="24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4</a:t>
            </a:fld>
            <a:endParaRPr lang="it-IT"/>
          </a:p>
        </p:txBody>
      </p:sp>
      <p:sp>
        <p:nvSpPr>
          <p:cNvPr id="4" name="Freccia destra rientrata 3">
            <a:hlinkClick r:id="rId3" action="ppaction://hlinksldjump"/>
          </p:cNvPr>
          <p:cNvSpPr/>
          <p:nvPr/>
        </p:nvSpPr>
        <p:spPr>
          <a:xfrm>
            <a:off x="8793537" y="3543030"/>
            <a:ext cx="4393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4" action="ppaction://hlinksldjump"/>
          </p:cNvPr>
          <p:cNvSpPr/>
          <p:nvPr/>
        </p:nvSpPr>
        <p:spPr>
          <a:xfrm>
            <a:off x="10299700" y="5986481"/>
            <a:ext cx="439363" cy="369869"/>
          </a:xfrm>
          <a:prstGeom prst="notch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15900" y="173335"/>
            <a:ext cx="11633200" cy="1938992"/>
          </a:xfrm>
          <a:prstGeom prst="rect">
            <a:avLst/>
          </a:prstGeom>
        </p:spPr>
        <p:txBody>
          <a:bodyPr wrap="square">
            <a:spAutoFit/>
          </a:bodyPr>
          <a:lstStyle/>
          <a:p>
            <a:pPr algn="ctr"/>
            <a:r>
              <a:rPr lang="it-IT" sz="4000" b="1" dirty="0"/>
              <a:t>Esci con il solito gruppo di amici, ma naturalmente a Calcio non esistete solo voi, quindi in oratorio trovate altre persone presenti. Cosa fai?</a:t>
            </a:r>
          </a:p>
        </p:txBody>
      </p:sp>
    </p:spTree>
    <p:extLst>
      <p:ext uri="{BB962C8B-B14F-4D97-AF65-F5344CB8AC3E}">
        <p14:creationId xmlns:p14="http://schemas.microsoft.com/office/powerpoint/2010/main" val="2396997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500"/>
                                        <p:tgtEl>
                                          <p:spTgt spid="4"/>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 xmlns:a16="http://schemas.microsoft.com/office/drawing/2014/main" id="{066428E8-9113-477C-92A5-E1F35DD9E930}"/>
              </a:ext>
            </a:extLst>
          </p:cNvPr>
          <p:cNvSpPr txBox="1"/>
          <p:nvPr/>
        </p:nvSpPr>
        <p:spPr>
          <a:xfrm>
            <a:off x="780214" y="1808374"/>
            <a:ext cx="6074004" cy="4632037"/>
          </a:xfrm>
          <a:prstGeom prst="rect">
            <a:avLst/>
          </a:prstGeom>
          <a:noFill/>
        </p:spPr>
        <p:txBody>
          <a:bodyPr wrap="square" rtlCol="0">
            <a:spAutoFit/>
          </a:bodyPr>
          <a:lstStyle/>
          <a:p>
            <a:pPr marL="285750" indent="-285750">
              <a:spcAft>
                <a:spcPts val="1800"/>
              </a:spcAft>
              <a:buFont typeface="Arial" panose="020B0604020202020204" pitchFamily="34" charset="0"/>
              <a:buChar char="•"/>
            </a:pPr>
            <a:r>
              <a:rPr lang="it-IT" sz="4000" dirty="0" smtClean="0"/>
              <a:t>Andiamo </a:t>
            </a:r>
            <a:r>
              <a:rPr lang="it-IT" sz="4000" dirty="0"/>
              <a:t>in oratorio, almeno lì possiamo incontrare altre </a:t>
            </a:r>
            <a:r>
              <a:rPr lang="it-IT" sz="4000" dirty="0" smtClean="0"/>
              <a:t>persone. </a:t>
            </a:r>
            <a:endParaRPr lang="it-IT" sz="4000" dirty="0"/>
          </a:p>
          <a:p>
            <a:pPr marL="285750" indent="-285750">
              <a:spcAft>
                <a:spcPts val="1800"/>
              </a:spcAft>
              <a:buFont typeface="Arial" panose="020B0604020202020204" pitchFamily="34" charset="0"/>
              <a:buChar char="•"/>
            </a:pPr>
            <a:r>
              <a:rPr lang="it-IT" sz="4000" dirty="0"/>
              <a:t>Potremmo andare un po’ in giro per il paese, qualcosa da fare si trova </a:t>
            </a:r>
            <a:r>
              <a:rPr lang="it-IT" sz="4000" dirty="0" smtClean="0"/>
              <a:t>sempre. </a:t>
            </a:r>
            <a:endParaRPr lang="it-IT" sz="40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5</a:t>
            </a:fld>
            <a:endParaRPr lang="it-IT"/>
          </a:p>
        </p:txBody>
      </p:sp>
      <p:sp>
        <p:nvSpPr>
          <p:cNvPr id="4" name="Freccia destra rientrata 3">
            <a:hlinkClick r:id="rId2" action="ppaction://hlinksldjump"/>
          </p:cNvPr>
          <p:cNvSpPr/>
          <p:nvPr/>
        </p:nvSpPr>
        <p:spPr>
          <a:xfrm>
            <a:off x="6479033" y="3243267"/>
            <a:ext cx="4774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3" action="ppaction://hlinksldjump"/>
          </p:cNvPr>
          <p:cNvSpPr/>
          <p:nvPr/>
        </p:nvSpPr>
        <p:spPr>
          <a:xfrm>
            <a:off x="2951537" y="5897581"/>
            <a:ext cx="439363" cy="369869"/>
          </a:xfrm>
          <a:prstGeom prst="notch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190500" y="146735"/>
            <a:ext cx="11734800" cy="1323439"/>
          </a:xfrm>
          <a:prstGeom prst="rect">
            <a:avLst/>
          </a:prstGeom>
        </p:spPr>
        <p:txBody>
          <a:bodyPr wrap="square">
            <a:spAutoFit/>
          </a:bodyPr>
          <a:lstStyle/>
          <a:p>
            <a:pPr algn="ctr"/>
            <a:r>
              <a:rPr lang="it-IT" sz="4000" b="1" dirty="0"/>
              <a:t>Esci solo con un gruppetto di amici senza tanti progetti. Al momento scegliete cosa fare:</a:t>
            </a:r>
          </a:p>
        </p:txBody>
      </p:sp>
      <p:pic>
        <p:nvPicPr>
          <p:cNvPr id="8" name="Immagin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71628" y="2603500"/>
            <a:ext cx="4531472" cy="4117975"/>
          </a:xfrm>
          <a:prstGeom prst="rect">
            <a:avLst/>
          </a:prstGeom>
        </p:spPr>
      </p:pic>
    </p:spTree>
    <p:extLst>
      <p:ext uri="{BB962C8B-B14F-4D97-AF65-F5344CB8AC3E}">
        <p14:creationId xmlns:p14="http://schemas.microsoft.com/office/powerpoint/2010/main" val="28326008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453" y="-152400"/>
            <a:ext cx="12293453" cy="7010399"/>
          </a:xfrm>
          <a:prstGeom prst="rect">
            <a:avLst/>
          </a:prstGeom>
        </p:spPr>
      </p:pic>
      <p:sp>
        <p:nvSpPr>
          <p:cNvPr id="2" name="CasellaDiTesto 1">
            <a:extLst>
              <a:ext uri="{FF2B5EF4-FFF2-40B4-BE49-F238E27FC236}">
                <a16:creationId xmlns="" xmlns:a16="http://schemas.microsoft.com/office/drawing/2014/main" id="{7048FE66-1E39-416C-A53C-6FB80A256748}"/>
              </a:ext>
            </a:extLst>
          </p:cNvPr>
          <p:cNvSpPr txBox="1"/>
          <p:nvPr/>
        </p:nvSpPr>
        <p:spPr>
          <a:xfrm>
            <a:off x="0" y="0"/>
            <a:ext cx="6288901" cy="3785652"/>
          </a:xfrm>
          <a:prstGeom prst="rect">
            <a:avLst/>
          </a:prstGeom>
          <a:noFill/>
        </p:spPr>
        <p:txBody>
          <a:bodyPr wrap="none" rtlCol="0">
            <a:spAutoFit/>
          </a:bodyPr>
          <a:lstStyle/>
          <a:p>
            <a:r>
              <a:rPr lang="it-IT" sz="4000" b="1" dirty="0"/>
              <a:t>Chi dorme non piglia pesci!!!</a:t>
            </a:r>
          </a:p>
          <a:p>
            <a:endParaRPr lang="it-IT" sz="4000" dirty="0"/>
          </a:p>
          <a:p>
            <a:r>
              <a:rPr lang="it-IT" sz="4000" dirty="0"/>
              <a:t>Le amicizie </a:t>
            </a:r>
            <a:endParaRPr lang="it-IT" sz="4000" dirty="0" smtClean="0"/>
          </a:p>
          <a:p>
            <a:r>
              <a:rPr lang="it-IT" sz="4000" dirty="0" smtClean="0"/>
              <a:t>non </a:t>
            </a:r>
            <a:r>
              <a:rPr lang="it-IT" sz="4000" dirty="0"/>
              <a:t>si possono </a:t>
            </a:r>
            <a:endParaRPr lang="it-IT" sz="4000" dirty="0" smtClean="0"/>
          </a:p>
          <a:p>
            <a:r>
              <a:rPr lang="it-IT" sz="4000" dirty="0" smtClean="0"/>
              <a:t>creare </a:t>
            </a:r>
            <a:r>
              <a:rPr lang="it-IT" sz="4000" dirty="0"/>
              <a:t>stando </a:t>
            </a:r>
            <a:endParaRPr lang="it-IT" sz="4000" dirty="0" smtClean="0"/>
          </a:p>
          <a:p>
            <a:r>
              <a:rPr lang="it-IT" sz="4000" dirty="0" smtClean="0"/>
              <a:t>chiusi </a:t>
            </a:r>
            <a:r>
              <a:rPr lang="it-IT" sz="4000" dirty="0"/>
              <a:t>in casa</a:t>
            </a:r>
            <a:r>
              <a:rPr lang="it-IT" sz="4000" dirty="0" smtClean="0"/>
              <a:t>!</a:t>
            </a:r>
            <a:endParaRPr lang="it-IT" sz="40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6</a:t>
            </a:fld>
            <a:endParaRPr lang="it-IT"/>
          </a:p>
        </p:txBody>
      </p:sp>
      <p:sp>
        <p:nvSpPr>
          <p:cNvPr id="4" name="Pagina iniziale 3">
            <a:hlinkClick r:id="rId3" action="ppaction://hlinksldjump" highlightClick="1"/>
          </p:cNvPr>
          <p:cNvSpPr/>
          <p:nvPr/>
        </p:nvSpPr>
        <p:spPr>
          <a:xfrm>
            <a:off x="190500" y="590867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961102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rotWithShape="1">
          <a:blip r:embed="rId2">
            <a:extLst>
              <a:ext uri="{28A0092B-C50C-407E-A947-70E740481C1C}">
                <a14:useLocalDpi xmlns:a14="http://schemas.microsoft.com/office/drawing/2010/main" val="0"/>
              </a:ext>
            </a:extLst>
          </a:blip>
          <a:srcRect t="20374" b="9251"/>
          <a:stretch/>
        </p:blipFill>
        <p:spPr>
          <a:xfrm>
            <a:off x="7403614" y="4290487"/>
            <a:ext cx="4661386" cy="2457450"/>
          </a:xfrm>
          <a:prstGeom prst="rect">
            <a:avLst/>
          </a:prstGeom>
        </p:spPr>
      </p:pic>
      <p:sp>
        <p:nvSpPr>
          <p:cNvPr id="3" name="CasellaDiTesto 2">
            <a:extLst>
              <a:ext uri="{FF2B5EF4-FFF2-40B4-BE49-F238E27FC236}">
                <a16:creationId xmlns="" xmlns:a16="http://schemas.microsoft.com/office/drawing/2014/main" id="{400D6E47-7D5B-4F00-800F-68404AB60C4D}"/>
              </a:ext>
            </a:extLst>
          </p:cNvPr>
          <p:cNvSpPr txBox="1"/>
          <p:nvPr/>
        </p:nvSpPr>
        <p:spPr>
          <a:xfrm>
            <a:off x="169100" y="2483250"/>
            <a:ext cx="8803908" cy="4016484"/>
          </a:xfrm>
          <a:prstGeom prst="rect">
            <a:avLst/>
          </a:prstGeom>
          <a:noFill/>
        </p:spPr>
        <p:txBody>
          <a:bodyPr wrap="square" rtlCol="0">
            <a:spAutoFit/>
          </a:bodyPr>
          <a:lstStyle/>
          <a:p>
            <a:pPr marL="342900" indent="-342900">
              <a:spcAft>
                <a:spcPts val="1800"/>
              </a:spcAft>
              <a:buFont typeface="Arial" panose="020B0604020202020204" pitchFamily="34" charset="0"/>
              <a:buChar char="•"/>
            </a:pPr>
            <a:r>
              <a:rPr lang="it-IT" sz="3000" dirty="0" smtClean="0"/>
              <a:t>Meglio </a:t>
            </a:r>
            <a:r>
              <a:rPr lang="it-IT" sz="3000" dirty="0"/>
              <a:t>stare lì, tanto ci divertiamo comunque, anzi è divertente perché abbiamo le stesse idee quindi parliamo volentieri di tutto. Sport, scuola, serie tv, compagni di classe o </a:t>
            </a:r>
            <a:r>
              <a:rPr lang="it-IT" sz="3000" dirty="0" smtClean="0"/>
              <a:t>coetanei. </a:t>
            </a:r>
            <a:endParaRPr lang="it-IT" sz="3000" dirty="0"/>
          </a:p>
          <a:p>
            <a:pPr marL="342900" indent="-342900">
              <a:spcAft>
                <a:spcPts val="1800"/>
              </a:spcAft>
              <a:buFont typeface="Arial" panose="020B0604020202020204" pitchFamily="34" charset="0"/>
              <a:buChar char="•"/>
            </a:pPr>
            <a:r>
              <a:rPr lang="it-IT" sz="3000" dirty="0"/>
              <a:t>Essendo la quinta volta in un mese </a:t>
            </a:r>
            <a:br>
              <a:rPr lang="it-IT" sz="3000" dirty="0"/>
            </a:br>
            <a:r>
              <a:rPr lang="it-IT" sz="3000" dirty="0" smtClean="0"/>
              <a:t>che </a:t>
            </a:r>
            <a:r>
              <a:rPr lang="it-IT" sz="3000" dirty="0"/>
              <a:t>siamo soli ci viene in mente </a:t>
            </a:r>
            <a:r>
              <a:rPr lang="it-IT" sz="3000" dirty="0" smtClean="0"/>
              <a:t/>
            </a:r>
            <a:br>
              <a:rPr lang="it-IT" sz="3000" dirty="0" smtClean="0"/>
            </a:br>
            <a:r>
              <a:rPr lang="it-IT" sz="3000" dirty="0" smtClean="0"/>
              <a:t>che </a:t>
            </a:r>
            <a:r>
              <a:rPr lang="it-IT" sz="3000" dirty="0"/>
              <a:t>non sarebbe male provare </a:t>
            </a:r>
            <a:r>
              <a:rPr lang="it-IT" sz="3000" dirty="0" smtClean="0"/>
              <a:t/>
            </a:r>
            <a:br>
              <a:rPr lang="it-IT" sz="3000" dirty="0" smtClean="0"/>
            </a:br>
            <a:r>
              <a:rPr lang="it-IT" sz="3000" dirty="0" smtClean="0"/>
              <a:t>a </a:t>
            </a:r>
            <a:r>
              <a:rPr lang="it-IT" sz="3000" dirty="0"/>
              <a:t>passare in </a:t>
            </a:r>
            <a:r>
              <a:rPr lang="it-IT" sz="3000" dirty="0" smtClean="0"/>
              <a:t>oratorio. </a:t>
            </a:r>
            <a:endParaRPr lang="it-IT" sz="3000" dirty="0"/>
          </a:p>
        </p:txBody>
      </p:sp>
      <p:sp>
        <p:nvSpPr>
          <p:cNvPr id="2" name="Segnaposto numero diapositiva 1"/>
          <p:cNvSpPr>
            <a:spLocks noGrp="1"/>
          </p:cNvSpPr>
          <p:nvPr>
            <p:ph type="sldNum" sz="quarter" idx="12"/>
          </p:nvPr>
        </p:nvSpPr>
        <p:spPr/>
        <p:txBody>
          <a:bodyPr/>
          <a:lstStyle/>
          <a:p>
            <a:fld id="{B7AB7447-C57F-44E8-9F3B-9FF7D85FF569}" type="slidenum">
              <a:rPr lang="it-IT" smtClean="0"/>
              <a:t>7</a:t>
            </a:fld>
            <a:endParaRPr lang="it-IT"/>
          </a:p>
        </p:txBody>
      </p:sp>
      <p:sp>
        <p:nvSpPr>
          <p:cNvPr id="4" name="Freccia destra rientrata 3">
            <a:hlinkClick r:id="rId3" action="ppaction://hlinksldjump"/>
          </p:cNvPr>
          <p:cNvSpPr/>
          <p:nvPr/>
        </p:nvSpPr>
        <p:spPr>
          <a:xfrm>
            <a:off x="5466137" y="3991252"/>
            <a:ext cx="4393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4" action="ppaction://hlinksldjump"/>
          </p:cNvPr>
          <p:cNvSpPr/>
          <p:nvPr/>
        </p:nvSpPr>
        <p:spPr>
          <a:xfrm>
            <a:off x="3980237" y="6011882"/>
            <a:ext cx="439363" cy="369869"/>
          </a:xfrm>
          <a:prstGeom prst="notchedRigh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296100" y="174768"/>
            <a:ext cx="11540300" cy="1938992"/>
          </a:xfrm>
          <a:prstGeom prst="rect">
            <a:avLst/>
          </a:prstGeom>
        </p:spPr>
        <p:txBody>
          <a:bodyPr wrap="square">
            <a:spAutoFit/>
          </a:bodyPr>
          <a:lstStyle/>
          <a:p>
            <a:pPr algn="ctr"/>
            <a:r>
              <a:rPr lang="it-IT" sz="4000" b="1" dirty="0"/>
              <a:t>Esci solo con il tuo amico, come spesso succede. </a:t>
            </a:r>
            <a:endParaRPr lang="it-IT" sz="4000" b="1" dirty="0" smtClean="0"/>
          </a:p>
          <a:p>
            <a:pPr algn="ctr"/>
            <a:r>
              <a:rPr lang="it-IT" sz="4000" b="1" dirty="0" smtClean="0"/>
              <a:t>Vi </a:t>
            </a:r>
            <a:r>
              <a:rPr lang="it-IT" sz="4000" b="1" dirty="0"/>
              <a:t>ritrovate seduti per l’ennesima volta </a:t>
            </a:r>
            <a:endParaRPr lang="it-IT" sz="4000" b="1" dirty="0" smtClean="0"/>
          </a:p>
          <a:p>
            <a:pPr algn="ctr"/>
            <a:r>
              <a:rPr lang="it-IT" sz="4000" b="1" dirty="0" smtClean="0"/>
              <a:t>sulla </a:t>
            </a:r>
            <a:r>
              <a:rPr lang="it-IT" sz="4000" b="1" dirty="0"/>
              <a:t>stessa panchina. Cosa fai?</a:t>
            </a:r>
          </a:p>
        </p:txBody>
      </p:sp>
    </p:spTree>
    <p:extLst>
      <p:ext uri="{BB962C8B-B14F-4D97-AF65-F5344CB8AC3E}">
        <p14:creationId xmlns:p14="http://schemas.microsoft.com/office/powerpoint/2010/main" val="33404144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p:cNvPicPr>
            <a:picLocks noChangeAspect="1"/>
          </p:cNvPicPr>
          <p:nvPr/>
        </p:nvPicPr>
        <p:blipFill>
          <a:blip r:embed="rId2">
            <a:alphaModFix amt="35000"/>
            <a:extLst>
              <a:ext uri="{28A0092B-C50C-407E-A947-70E740481C1C}">
                <a14:useLocalDpi xmlns:a14="http://schemas.microsoft.com/office/drawing/2010/main" val="0"/>
              </a:ext>
            </a:extLst>
          </a:blip>
          <a:stretch>
            <a:fillRect/>
          </a:stretch>
        </p:blipFill>
        <p:spPr>
          <a:xfrm>
            <a:off x="0" y="2683693"/>
            <a:ext cx="12192000" cy="5246914"/>
          </a:xfrm>
          <a:prstGeom prst="rect">
            <a:avLst/>
          </a:prstGeom>
        </p:spPr>
      </p:pic>
      <p:sp>
        <p:nvSpPr>
          <p:cNvPr id="2" name="CasellaDiTesto 1">
            <a:extLst>
              <a:ext uri="{FF2B5EF4-FFF2-40B4-BE49-F238E27FC236}">
                <a16:creationId xmlns="" xmlns:a16="http://schemas.microsoft.com/office/drawing/2014/main" id="{EE893617-52BE-492A-A19E-B4F16930AC4E}"/>
              </a:ext>
            </a:extLst>
          </p:cNvPr>
          <p:cNvSpPr txBox="1"/>
          <p:nvPr/>
        </p:nvSpPr>
        <p:spPr>
          <a:xfrm>
            <a:off x="271836" y="2753260"/>
            <a:ext cx="10902099" cy="3785652"/>
          </a:xfrm>
          <a:prstGeom prst="rect">
            <a:avLst/>
          </a:prstGeom>
          <a:noFill/>
        </p:spPr>
        <p:txBody>
          <a:bodyPr wrap="square" rtlCol="0">
            <a:spAutoFit/>
          </a:bodyPr>
          <a:lstStyle/>
          <a:p>
            <a:pPr marL="285750" indent="-285750">
              <a:buFont typeface="Arial" panose="020B0604020202020204" pitchFamily="34" charset="0"/>
              <a:buChar char="•"/>
            </a:pPr>
            <a:r>
              <a:rPr lang="it-IT" sz="4000" dirty="0" smtClean="0"/>
              <a:t>Se </a:t>
            </a:r>
            <a:r>
              <a:rPr lang="it-IT" sz="4000" dirty="0"/>
              <a:t>le cose che propongono sono di fatto un po’ pallose è anche giusto esprimere il mio pensiero, insisto perché comunque sono le mie </a:t>
            </a:r>
            <a:r>
              <a:rPr lang="it-IT" sz="4000" dirty="0" smtClean="0"/>
              <a:t>idee. </a:t>
            </a:r>
            <a:endParaRPr lang="it-IT" sz="4000" dirty="0"/>
          </a:p>
          <a:p>
            <a:endParaRPr lang="it-IT" sz="4000" dirty="0"/>
          </a:p>
          <a:p>
            <a:pPr marL="285750" indent="-285750">
              <a:buFont typeface="Arial" panose="020B0604020202020204" pitchFamily="34" charset="0"/>
              <a:buChar char="•"/>
            </a:pPr>
            <a:r>
              <a:rPr lang="it-IT" sz="4000" dirty="0"/>
              <a:t>Un po’ mi secca che non capiscano. Gli ripeto con parole diverse, così forse </a:t>
            </a:r>
            <a:r>
              <a:rPr lang="it-IT" sz="4000" dirty="0" smtClean="0"/>
              <a:t>capiscono. </a:t>
            </a:r>
            <a:endParaRPr lang="it-IT" sz="4000" dirty="0"/>
          </a:p>
        </p:txBody>
      </p:sp>
      <p:sp>
        <p:nvSpPr>
          <p:cNvPr id="3" name="Segnaposto numero diapositiva 2"/>
          <p:cNvSpPr>
            <a:spLocks noGrp="1"/>
          </p:cNvSpPr>
          <p:nvPr>
            <p:ph type="sldNum" sz="quarter" idx="12"/>
          </p:nvPr>
        </p:nvSpPr>
        <p:spPr/>
        <p:txBody>
          <a:bodyPr/>
          <a:lstStyle/>
          <a:p>
            <a:fld id="{B7AB7447-C57F-44E8-9F3B-9FF7D85FF569}" type="slidenum">
              <a:rPr lang="it-IT" smtClean="0"/>
              <a:t>8</a:t>
            </a:fld>
            <a:endParaRPr lang="it-IT"/>
          </a:p>
        </p:txBody>
      </p:sp>
      <p:sp>
        <p:nvSpPr>
          <p:cNvPr id="4" name="Freccia destra rientrata 3">
            <a:hlinkClick r:id="rId3" action="ppaction://hlinksldjump"/>
          </p:cNvPr>
          <p:cNvSpPr/>
          <p:nvPr/>
        </p:nvSpPr>
        <p:spPr>
          <a:xfrm>
            <a:off x="9542837" y="4184936"/>
            <a:ext cx="439363" cy="369869"/>
          </a:xfrm>
          <a:prstGeom prst="notchedRightArrow">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5" name="Freccia destra rientrata 4">
            <a:hlinkClick r:id="rId4" action="ppaction://hlinksldjump"/>
          </p:cNvPr>
          <p:cNvSpPr/>
          <p:nvPr/>
        </p:nvSpPr>
        <p:spPr>
          <a:xfrm>
            <a:off x="8171237" y="5986481"/>
            <a:ext cx="439363" cy="369869"/>
          </a:xfrm>
          <a:prstGeom prst="notched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6" name="Rettangolo 5"/>
          <p:cNvSpPr/>
          <p:nvPr/>
        </p:nvSpPr>
        <p:spPr>
          <a:xfrm>
            <a:off x="0" y="129148"/>
            <a:ext cx="12192000" cy="2554545"/>
          </a:xfrm>
          <a:prstGeom prst="rect">
            <a:avLst/>
          </a:prstGeom>
        </p:spPr>
        <p:txBody>
          <a:bodyPr wrap="square">
            <a:spAutoFit/>
          </a:bodyPr>
          <a:lstStyle/>
          <a:p>
            <a:pPr algn="ctr"/>
            <a:r>
              <a:rPr lang="it-IT" sz="4000" b="1" dirty="0"/>
              <a:t>La gente ha un cervello e un cuore, </a:t>
            </a:r>
            <a:endParaRPr lang="it-IT" sz="4000" b="1" dirty="0" smtClean="0"/>
          </a:p>
          <a:p>
            <a:pPr algn="ctr"/>
            <a:r>
              <a:rPr lang="it-IT" sz="4000" b="1" dirty="0" smtClean="0"/>
              <a:t>non </a:t>
            </a:r>
            <a:r>
              <a:rPr lang="it-IT" sz="4000" b="1" dirty="0"/>
              <a:t>sempre accettano qualcosa </a:t>
            </a:r>
            <a:r>
              <a:rPr lang="it-IT" sz="4000" b="1" dirty="0" smtClean="0"/>
              <a:t>solo </a:t>
            </a:r>
            <a:r>
              <a:rPr lang="it-IT" sz="4000" b="1" dirty="0"/>
              <a:t>perché lo dici tu. </a:t>
            </a:r>
            <a:endParaRPr lang="it-IT" sz="4000" b="1" dirty="0" smtClean="0"/>
          </a:p>
          <a:p>
            <a:pPr algn="ctr"/>
            <a:r>
              <a:rPr lang="it-IT" sz="4000" b="1" dirty="0" smtClean="0"/>
              <a:t>Tu </a:t>
            </a:r>
            <a:r>
              <a:rPr lang="it-IT" sz="4000" b="1" dirty="0"/>
              <a:t>sei arrabbiato ma anche gli altri </a:t>
            </a:r>
            <a:endParaRPr lang="it-IT" sz="4000" b="1" dirty="0" smtClean="0"/>
          </a:p>
          <a:p>
            <a:pPr algn="ctr"/>
            <a:r>
              <a:rPr lang="it-IT" sz="4000" b="1" dirty="0" smtClean="0"/>
              <a:t>ti </a:t>
            </a:r>
            <a:r>
              <a:rPr lang="it-IT" sz="4000" b="1" dirty="0"/>
              <a:t>spiegano con calore. Cosa fai?</a:t>
            </a:r>
          </a:p>
        </p:txBody>
      </p:sp>
    </p:spTree>
    <p:extLst>
      <p:ext uri="{BB962C8B-B14F-4D97-AF65-F5344CB8AC3E}">
        <p14:creationId xmlns:p14="http://schemas.microsoft.com/office/powerpoint/2010/main" val="25948473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38100" y="0"/>
            <a:ext cx="12357100" cy="7650783"/>
          </a:xfrm>
          <a:prstGeom prst="rect">
            <a:avLst/>
          </a:prstGeom>
        </p:spPr>
      </p:pic>
      <p:sp>
        <p:nvSpPr>
          <p:cNvPr id="3" name="Segnaposto numero diapositiva 2"/>
          <p:cNvSpPr>
            <a:spLocks noGrp="1"/>
          </p:cNvSpPr>
          <p:nvPr>
            <p:ph type="sldNum" sz="quarter" idx="12"/>
          </p:nvPr>
        </p:nvSpPr>
        <p:spPr/>
        <p:txBody>
          <a:bodyPr/>
          <a:lstStyle/>
          <a:p>
            <a:fld id="{B7AB7447-C57F-44E8-9F3B-9FF7D85FF569}" type="slidenum">
              <a:rPr lang="it-IT" smtClean="0"/>
              <a:t>9</a:t>
            </a:fld>
            <a:endParaRPr lang="it-IT"/>
          </a:p>
        </p:txBody>
      </p:sp>
      <p:sp>
        <p:nvSpPr>
          <p:cNvPr id="4" name="Pagina iniziale 3">
            <a:hlinkClick r:id="rId3" action="ppaction://hlinksldjump" highlightClick="1"/>
          </p:cNvPr>
          <p:cNvSpPr/>
          <p:nvPr/>
        </p:nvSpPr>
        <p:spPr>
          <a:xfrm>
            <a:off x="11087100" y="5908675"/>
            <a:ext cx="876300" cy="812800"/>
          </a:xfrm>
          <a:prstGeom prst="actionButtonHome">
            <a:avLst/>
          </a:prstGeom>
        </p:spPr>
        <p:style>
          <a:lnRef idx="3">
            <a:schemeClr val="lt1"/>
          </a:lnRef>
          <a:fillRef idx="1">
            <a:schemeClr val="accent2"/>
          </a:fillRef>
          <a:effectRef idx="1">
            <a:schemeClr val="accent2"/>
          </a:effectRef>
          <a:fontRef idx="minor">
            <a:schemeClr val="lt1"/>
          </a:fontRef>
        </p:style>
        <p:txBody>
          <a:bodyPr rtlCol="0" anchor="ctr"/>
          <a:lstStyle/>
          <a:p>
            <a:pPr algn="ctr"/>
            <a:endParaRPr lang="it-IT"/>
          </a:p>
        </p:txBody>
      </p:sp>
      <p:sp>
        <p:nvSpPr>
          <p:cNvPr id="5" name="Rettangolo 4"/>
          <p:cNvSpPr/>
          <p:nvPr/>
        </p:nvSpPr>
        <p:spPr>
          <a:xfrm>
            <a:off x="406400" y="329337"/>
            <a:ext cx="11468100" cy="4401205"/>
          </a:xfrm>
          <a:prstGeom prst="rect">
            <a:avLst/>
          </a:prstGeom>
        </p:spPr>
        <p:txBody>
          <a:bodyPr wrap="square">
            <a:spAutoFit/>
          </a:bodyPr>
          <a:lstStyle/>
          <a:p>
            <a:r>
              <a:rPr lang="it-IT" sz="4000" dirty="0"/>
              <a:t>Il dialogo è sempre la cosa migliore. In effetti parlando hai capito il punto di vista degli altri. Non è che rifiutano te, solo per oggi la tua proposta non è la migliore. Del resto funziona così con gli amici, una volta il gruppo segue uno, altre volte seguono altri. Gli amici apprezzano il fatto che tu non stia con loro solo per fare quello che piace a te!</a:t>
            </a:r>
          </a:p>
        </p:txBody>
      </p:sp>
    </p:spTree>
    <p:extLst>
      <p:ext uri="{BB962C8B-B14F-4D97-AF65-F5344CB8AC3E}">
        <p14:creationId xmlns:p14="http://schemas.microsoft.com/office/powerpoint/2010/main" val="292849930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260</TotalTime>
  <Words>1677</Words>
  <Application>Microsoft Office PowerPoint</Application>
  <PresentationFormat>Widescreen</PresentationFormat>
  <Paragraphs>192</Paragraphs>
  <Slides>28</Slides>
  <Notes>1</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28</vt:i4>
      </vt:variant>
    </vt:vector>
  </HeadingPairs>
  <TitlesOfParts>
    <vt:vector size="34" baseType="lpstr">
      <vt:lpstr>Apple Chancery</vt:lpstr>
      <vt:lpstr>Arial</vt:lpstr>
      <vt:lpstr>Calibri</vt:lpstr>
      <vt:lpstr>Calibri Light</vt:lpstr>
      <vt:lpstr>Mangal</vt:lpstr>
      <vt:lpstr>Tema di Office</vt:lpstr>
      <vt:lpstr>UN CAMMINO  CHE SI REALIZZA  PER PICCOLI PASSI</vt:lpstr>
      <vt:lpstr>E’ un sabato sera 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Storia a bivi prova 1</dc:title>
  <dc:creator>Alex Malfasi</dc:creator>
  <cp:lastModifiedBy>paolo masa</cp:lastModifiedBy>
  <cp:revision>33</cp:revision>
  <dcterms:created xsi:type="dcterms:W3CDTF">2020-11-17T15:24:03Z</dcterms:created>
  <dcterms:modified xsi:type="dcterms:W3CDTF">2020-12-01T12:03:28Z</dcterms:modified>
</cp:coreProperties>
</file>